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843" r:id="rId1"/>
  </p:sldMasterIdLst>
  <p:notesMasterIdLst>
    <p:notesMasterId r:id="rId52"/>
  </p:notesMasterIdLst>
  <p:handoutMasterIdLst>
    <p:handoutMasterId r:id="rId53"/>
  </p:handoutMasterIdLst>
  <p:sldIdLst>
    <p:sldId id="555" r:id="rId2"/>
    <p:sldId id="734" r:id="rId3"/>
    <p:sldId id="747" r:id="rId4"/>
    <p:sldId id="769" r:id="rId5"/>
    <p:sldId id="771" r:id="rId6"/>
    <p:sldId id="770" r:id="rId7"/>
    <p:sldId id="772" r:id="rId8"/>
    <p:sldId id="758" r:id="rId9"/>
    <p:sldId id="759" r:id="rId10"/>
    <p:sldId id="778" r:id="rId11"/>
    <p:sldId id="779" r:id="rId12"/>
    <p:sldId id="780" r:id="rId13"/>
    <p:sldId id="782" r:id="rId14"/>
    <p:sldId id="783" r:id="rId15"/>
    <p:sldId id="764" r:id="rId16"/>
    <p:sldId id="784" r:id="rId17"/>
    <p:sldId id="785" r:id="rId18"/>
    <p:sldId id="789" r:id="rId19"/>
    <p:sldId id="762" r:id="rId20"/>
    <p:sldId id="756" r:id="rId21"/>
    <p:sldId id="786" r:id="rId22"/>
    <p:sldId id="813" r:id="rId23"/>
    <p:sldId id="815" r:id="rId24"/>
    <p:sldId id="377" r:id="rId25"/>
    <p:sldId id="775" r:id="rId26"/>
    <p:sldId id="790" r:id="rId27"/>
    <p:sldId id="793" r:id="rId28"/>
    <p:sldId id="795" r:id="rId29"/>
    <p:sldId id="791" r:id="rId30"/>
    <p:sldId id="797" r:id="rId31"/>
    <p:sldId id="799" r:id="rId32"/>
    <p:sldId id="802" r:id="rId33"/>
    <p:sldId id="803" r:id="rId34"/>
    <p:sldId id="805" r:id="rId35"/>
    <p:sldId id="806" r:id="rId36"/>
    <p:sldId id="807" r:id="rId37"/>
    <p:sldId id="808" r:id="rId38"/>
    <p:sldId id="810" r:id="rId39"/>
    <p:sldId id="812" r:id="rId40"/>
    <p:sldId id="820" r:id="rId41"/>
    <p:sldId id="819" r:id="rId42"/>
    <p:sldId id="817" r:id="rId43"/>
    <p:sldId id="818" r:id="rId44"/>
    <p:sldId id="821" r:id="rId45"/>
    <p:sldId id="800" r:id="rId46"/>
    <p:sldId id="809" r:id="rId47"/>
    <p:sldId id="798" r:id="rId48"/>
    <p:sldId id="792" r:id="rId49"/>
    <p:sldId id="796" r:id="rId50"/>
    <p:sldId id="801" r:id="rId5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78">
          <p15:clr>
            <a:srgbClr val="A4A3A4"/>
          </p15:clr>
        </p15:guide>
        <p15:guide id="2" orient="horz" pos="1706">
          <p15:clr>
            <a:srgbClr val="A4A3A4"/>
          </p15:clr>
        </p15:guide>
        <p15:guide id="3" orient="horz" pos="2840">
          <p15:clr>
            <a:srgbClr val="A4A3A4"/>
          </p15:clr>
        </p15:guide>
        <p15:guide id="4" orient="horz" pos="3884">
          <p15:clr>
            <a:srgbClr val="A4A3A4"/>
          </p15:clr>
        </p15:guide>
        <p15:guide id="5" pos="208">
          <p15:clr>
            <a:srgbClr val="A4A3A4"/>
          </p15:clr>
        </p15:guide>
        <p15:guide id="6" pos="2018">
          <p15:clr>
            <a:srgbClr val="A4A3A4"/>
          </p15:clr>
        </p15:guide>
        <p15:guide id="7" pos="5556">
          <p15:clr>
            <a:srgbClr val="A4A3A4"/>
          </p15:clr>
        </p15:guide>
        <p15:guide id="8" pos="374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AFFF"/>
    <a:srgbClr val="1A6784"/>
    <a:srgbClr val="BBFF4D"/>
    <a:srgbClr val="BFFF5A"/>
    <a:srgbClr val="BFFF53"/>
    <a:srgbClr val="EAE4D9"/>
    <a:srgbClr val="F2EFF2"/>
    <a:srgbClr val="E9D1DD"/>
    <a:srgbClr val="E5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16254A-9054-5A44-B680-F98AE8B39CB8}" v="125" dt="2020-09-26T10:40:22.0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60"/>
    <p:restoredTop sz="80695"/>
  </p:normalViewPr>
  <p:slideViewPr>
    <p:cSldViewPr>
      <p:cViewPr varScale="1">
        <p:scale>
          <a:sx n="112" d="100"/>
          <a:sy n="112" d="100"/>
        </p:scale>
        <p:origin x="2688" y="192"/>
      </p:cViewPr>
      <p:guideLst>
        <p:guide orient="horz" pos="578"/>
        <p:guide orient="horz" pos="1706"/>
        <p:guide orient="horz" pos="2840"/>
        <p:guide orient="horz" pos="3884"/>
        <p:guide pos="208"/>
        <p:guide pos="2018"/>
        <p:guide pos="5556"/>
        <p:guide pos="37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-3792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pani, Aldo" userId="3d811883-7188-4056-86e4-ebeb30c53017" providerId="ADAL" clId="{D276DF11-7755-1742-A60E-641ACB413E1F}"/>
    <pc:docChg chg="undo custSel modSld sldOrd">
      <pc:chgData name="Lipani, Aldo" userId="3d811883-7188-4056-86e4-ebeb30c53017" providerId="ADAL" clId="{D276DF11-7755-1742-A60E-641ACB413E1F}" dt="2019-09-30T12:36:23.840" v="662" actId="1035"/>
      <pc:docMkLst>
        <pc:docMk/>
      </pc:docMkLst>
      <pc:sldChg chg="modSp">
        <pc:chgData name="Lipani, Aldo" userId="3d811883-7188-4056-86e4-ebeb30c53017" providerId="ADAL" clId="{D276DF11-7755-1742-A60E-641ACB413E1F}" dt="2019-09-30T11:12:54.887" v="12" actId="20577"/>
        <pc:sldMkLst>
          <pc:docMk/>
          <pc:sldMk cId="3972362767" sldId="555"/>
        </pc:sldMkLst>
        <pc:spChg chg="mod">
          <ac:chgData name="Lipani, Aldo" userId="3d811883-7188-4056-86e4-ebeb30c53017" providerId="ADAL" clId="{D276DF11-7755-1742-A60E-641ACB413E1F}" dt="2019-09-30T11:12:54.887" v="12" actId="20577"/>
          <ac:spMkLst>
            <pc:docMk/>
            <pc:sldMk cId="3972362767" sldId="555"/>
            <ac:spMk id="4099" creationId="{00000000-0000-0000-0000-000000000000}"/>
          </ac:spMkLst>
        </pc:spChg>
      </pc:sldChg>
      <pc:sldChg chg="modSp">
        <pc:chgData name="Lipani, Aldo" userId="3d811883-7188-4056-86e4-ebeb30c53017" providerId="ADAL" clId="{D276DF11-7755-1742-A60E-641ACB413E1F}" dt="2019-09-30T11:47:42.944" v="160" actId="20577"/>
        <pc:sldMkLst>
          <pc:docMk/>
          <pc:sldMk cId="973482192" sldId="747"/>
        </pc:sldMkLst>
        <pc:spChg chg="mod">
          <ac:chgData name="Lipani, Aldo" userId="3d811883-7188-4056-86e4-ebeb30c53017" providerId="ADAL" clId="{D276DF11-7755-1742-A60E-641ACB413E1F}" dt="2019-09-30T11:47:42.944" v="160" actId="20577"/>
          <ac:spMkLst>
            <pc:docMk/>
            <pc:sldMk cId="973482192" sldId="747"/>
            <ac:spMk id="3" creationId="{A5CD0C22-ED3C-914C-8FDF-32C30276456A}"/>
          </ac:spMkLst>
        </pc:spChg>
      </pc:sldChg>
      <pc:sldChg chg="modSp">
        <pc:chgData name="Lipani, Aldo" userId="3d811883-7188-4056-86e4-ebeb30c53017" providerId="ADAL" clId="{D276DF11-7755-1742-A60E-641ACB413E1F}" dt="2019-09-30T11:48:31.472" v="164" actId="20577"/>
        <pc:sldMkLst>
          <pc:docMk/>
          <pc:sldMk cId="3193135574" sldId="758"/>
        </pc:sldMkLst>
        <pc:spChg chg="mod">
          <ac:chgData name="Lipani, Aldo" userId="3d811883-7188-4056-86e4-ebeb30c53017" providerId="ADAL" clId="{D276DF11-7755-1742-A60E-641ACB413E1F}" dt="2019-09-30T11:48:31.472" v="164" actId="20577"/>
          <ac:spMkLst>
            <pc:docMk/>
            <pc:sldMk cId="3193135574" sldId="758"/>
            <ac:spMk id="3" creationId="{37A9ED5E-FC51-FB47-8B07-24FE448646D0}"/>
          </ac:spMkLst>
        </pc:spChg>
      </pc:sldChg>
    </pc:docChg>
  </pc:docChgLst>
  <pc:docChgLst>
    <pc:chgData name="Lipani, Aldo" userId="3d811883-7188-4056-86e4-ebeb30c53017" providerId="ADAL" clId="{0C97AF31-43BD-EE43-B6C7-6475BAF3D5E0}"/>
    <pc:docChg chg="undo redo custSel addSld delSld modSld sldOrd">
      <pc:chgData name="Lipani, Aldo" userId="3d811883-7188-4056-86e4-ebeb30c53017" providerId="ADAL" clId="{0C97AF31-43BD-EE43-B6C7-6475BAF3D5E0}" dt="2019-10-07T15:47:46.758" v="23978" actId="20577"/>
      <pc:docMkLst>
        <pc:docMk/>
      </pc:docMkLst>
      <pc:sldChg chg="del">
        <pc:chgData name="Lipani, Aldo" userId="3d811883-7188-4056-86e4-ebeb30c53017" providerId="ADAL" clId="{0C97AF31-43BD-EE43-B6C7-6475BAF3D5E0}" dt="2019-10-06T22:13:17.546" v="19310" actId="2696"/>
        <pc:sldMkLst>
          <pc:docMk/>
          <pc:sldMk cId="3710369572" sldId="337"/>
        </pc:sldMkLst>
      </pc:sldChg>
      <pc:sldChg chg="del">
        <pc:chgData name="Lipani, Aldo" userId="3d811883-7188-4056-86e4-ebeb30c53017" providerId="ADAL" clId="{0C97AF31-43BD-EE43-B6C7-6475BAF3D5E0}" dt="2019-10-06T22:13:12.793" v="19307" actId="2696"/>
        <pc:sldMkLst>
          <pc:docMk/>
          <pc:sldMk cId="1525532104" sldId="348"/>
        </pc:sldMkLst>
      </pc:sldChg>
      <pc:sldChg chg="addSp delSp modSp addAnim delAnim modAnim">
        <pc:chgData name="Lipani, Aldo" userId="3d811883-7188-4056-86e4-ebeb30c53017" providerId="ADAL" clId="{0C97AF31-43BD-EE43-B6C7-6475BAF3D5E0}" dt="2019-10-06T22:55:57.786" v="20513" actId="14100"/>
        <pc:sldMkLst>
          <pc:docMk/>
          <pc:sldMk cId="1724379367" sldId="377"/>
        </pc:sldMkLst>
        <pc:spChg chg="del">
          <ac:chgData name="Lipani, Aldo" userId="3d811883-7188-4056-86e4-ebeb30c53017" providerId="ADAL" clId="{0C97AF31-43BD-EE43-B6C7-6475BAF3D5E0}" dt="2019-10-06T22:35:31.686" v="20051" actId="478"/>
          <ac:spMkLst>
            <pc:docMk/>
            <pc:sldMk cId="1724379367" sldId="377"/>
            <ac:spMk id="2" creationId="{00000000-0000-0000-0000-000000000000}"/>
          </ac:spMkLst>
        </pc:spChg>
        <pc:spChg chg="mod">
          <ac:chgData name="Lipani, Aldo" userId="3d811883-7188-4056-86e4-ebeb30c53017" providerId="ADAL" clId="{0C97AF31-43BD-EE43-B6C7-6475BAF3D5E0}" dt="2019-10-06T22:53:28.420" v="20437" actId="20577"/>
          <ac:spMkLst>
            <pc:docMk/>
            <pc:sldMk cId="1724379367" sldId="377"/>
            <ac:spMk id="3" creationId="{00000000-0000-0000-0000-000000000000}"/>
          </ac:spMkLst>
        </pc:spChg>
        <pc:spChg chg="mod">
          <ac:chgData name="Lipani, Aldo" userId="3d811883-7188-4056-86e4-ebeb30c53017" providerId="ADAL" clId="{0C97AF31-43BD-EE43-B6C7-6475BAF3D5E0}" dt="2019-10-06T22:55:11.117" v="20500" actId="14100"/>
          <ac:spMkLst>
            <pc:docMk/>
            <pc:sldMk cId="1724379367" sldId="377"/>
            <ac:spMk id="4" creationId="{00000000-0000-0000-0000-000000000000}"/>
          </ac:spMkLst>
        </pc:spChg>
        <pc:spChg chg="mod">
          <ac:chgData name="Lipani, Aldo" userId="3d811883-7188-4056-86e4-ebeb30c53017" providerId="ADAL" clId="{0C97AF31-43BD-EE43-B6C7-6475BAF3D5E0}" dt="2019-10-06T22:54:36.695" v="20491" actId="14100"/>
          <ac:spMkLst>
            <pc:docMk/>
            <pc:sldMk cId="1724379367" sldId="377"/>
            <ac:spMk id="5" creationId="{00000000-0000-0000-0000-000000000000}"/>
          </ac:spMkLst>
        </pc:spChg>
        <pc:spChg chg="mod">
          <ac:chgData name="Lipani, Aldo" userId="3d811883-7188-4056-86e4-ebeb30c53017" providerId="ADAL" clId="{0C97AF31-43BD-EE43-B6C7-6475BAF3D5E0}" dt="2019-10-06T22:55:57.786" v="20513" actId="14100"/>
          <ac:spMkLst>
            <pc:docMk/>
            <pc:sldMk cId="1724379367" sldId="377"/>
            <ac:spMk id="8" creationId="{00000000-0000-0000-0000-000000000000}"/>
          </ac:spMkLst>
        </pc:spChg>
        <pc:spChg chg="mod">
          <ac:chgData name="Lipani, Aldo" userId="3d811883-7188-4056-86e4-ebeb30c53017" providerId="ADAL" clId="{0C97AF31-43BD-EE43-B6C7-6475BAF3D5E0}" dt="2019-10-06T22:55:16.684" v="20501" actId="14100"/>
          <ac:spMkLst>
            <pc:docMk/>
            <pc:sldMk cId="1724379367" sldId="377"/>
            <ac:spMk id="9" creationId="{00000000-0000-0000-0000-000000000000}"/>
          </ac:spMkLst>
        </pc:spChg>
        <pc:spChg chg="add del mod">
          <ac:chgData name="Lipani, Aldo" userId="3d811883-7188-4056-86e4-ebeb30c53017" providerId="ADAL" clId="{0C97AF31-43BD-EE43-B6C7-6475BAF3D5E0}" dt="2019-10-06T22:54:02.632" v="20483" actId="20577"/>
          <ac:spMkLst>
            <pc:docMk/>
            <pc:sldMk cId="1724379367" sldId="377"/>
            <ac:spMk id="11" creationId="{00000000-0000-0000-0000-000000000000}"/>
          </ac:spMkLst>
        </pc:spChg>
        <pc:spChg chg="add del mod">
          <ac:chgData name="Lipani, Aldo" userId="3d811883-7188-4056-86e4-ebeb30c53017" providerId="ADAL" clId="{0C97AF31-43BD-EE43-B6C7-6475BAF3D5E0}" dt="2019-10-06T22:54:56.528" v="20496" actId="14100"/>
          <ac:spMkLst>
            <pc:docMk/>
            <pc:sldMk cId="1724379367" sldId="377"/>
            <ac:spMk id="14" creationId="{00000000-0000-0000-0000-000000000000}"/>
          </ac:spMkLst>
        </pc:spChg>
        <pc:spChg chg="del">
          <ac:chgData name="Lipani, Aldo" userId="3d811883-7188-4056-86e4-ebeb30c53017" providerId="ADAL" clId="{0C97AF31-43BD-EE43-B6C7-6475BAF3D5E0}" dt="2019-10-06T22:54:10.126" v="20485" actId="478"/>
          <ac:spMkLst>
            <pc:docMk/>
            <pc:sldMk cId="1724379367" sldId="377"/>
            <ac:spMk id="15" creationId="{00000000-0000-0000-0000-000000000000}"/>
          </ac:spMkLst>
        </pc:spChg>
        <pc:spChg chg="del">
          <ac:chgData name="Lipani, Aldo" userId="3d811883-7188-4056-86e4-ebeb30c53017" providerId="ADAL" clId="{0C97AF31-43BD-EE43-B6C7-6475BAF3D5E0}" dt="2019-10-06T22:54:07.443" v="20484" actId="478"/>
          <ac:spMkLst>
            <pc:docMk/>
            <pc:sldMk cId="1724379367" sldId="377"/>
            <ac:spMk id="16" creationId="{00000000-0000-0000-0000-000000000000}"/>
          </ac:spMkLst>
        </pc:spChg>
        <pc:spChg chg="mod">
          <ac:chgData name="Lipani, Aldo" userId="3d811883-7188-4056-86e4-ebeb30c53017" providerId="ADAL" clId="{0C97AF31-43BD-EE43-B6C7-6475BAF3D5E0}" dt="2019-10-06T22:55:16.684" v="20501" actId="14100"/>
          <ac:spMkLst>
            <pc:docMk/>
            <pc:sldMk cId="1724379367" sldId="377"/>
            <ac:spMk id="21" creationId="{A7614B73-B57E-A146-859E-E21D83436081}"/>
          </ac:spMkLst>
        </pc:spChg>
        <pc:spChg chg="mod">
          <ac:chgData name="Lipani, Aldo" userId="3d811883-7188-4056-86e4-ebeb30c53017" providerId="ADAL" clId="{0C97AF31-43BD-EE43-B6C7-6475BAF3D5E0}" dt="2019-10-06T22:52:28.712" v="20385" actId="20577"/>
          <ac:spMkLst>
            <pc:docMk/>
            <pc:sldMk cId="1724379367" sldId="377"/>
            <ac:spMk id="32776" creationId="{00000000-0000-0000-0000-000000000000}"/>
          </ac:spMkLst>
        </pc:spChg>
      </pc:sldChg>
      <pc:sldChg chg="del">
        <pc:chgData name="Lipani, Aldo" userId="3d811883-7188-4056-86e4-ebeb30c53017" providerId="ADAL" clId="{0C97AF31-43BD-EE43-B6C7-6475BAF3D5E0}" dt="2019-10-06T15:26:40.601" v="8749" actId="2696"/>
        <pc:sldMkLst>
          <pc:docMk/>
          <pc:sldMk cId="1959737011" sldId="381"/>
        </pc:sldMkLst>
      </pc:sldChg>
      <pc:sldChg chg="del">
        <pc:chgData name="Lipani, Aldo" userId="3d811883-7188-4056-86e4-ebeb30c53017" providerId="ADAL" clId="{0C97AF31-43BD-EE43-B6C7-6475BAF3D5E0}" dt="2019-10-06T22:13:06.004" v="19305" actId="2696"/>
        <pc:sldMkLst>
          <pc:docMk/>
          <pc:sldMk cId="3966595231" sldId="384"/>
        </pc:sldMkLst>
      </pc:sldChg>
      <pc:sldChg chg="del">
        <pc:chgData name="Lipani, Aldo" userId="3d811883-7188-4056-86e4-ebeb30c53017" providerId="ADAL" clId="{0C97AF31-43BD-EE43-B6C7-6475BAF3D5E0}" dt="2019-10-06T22:13:07.716" v="19306" actId="2696"/>
        <pc:sldMkLst>
          <pc:docMk/>
          <pc:sldMk cId="2313402242" sldId="392"/>
        </pc:sldMkLst>
      </pc:sldChg>
      <pc:sldChg chg="del">
        <pc:chgData name="Lipani, Aldo" userId="3d811883-7188-4056-86e4-ebeb30c53017" providerId="ADAL" clId="{0C97AF31-43BD-EE43-B6C7-6475BAF3D5E0}" dt="2019-10-06T22:13:15.751" v="19309" actId="2696"/>
        <pc:sldMkLst>
          <pc:docMk/>
          <pc:sldMk cId="4015231151" sldId="393"/>
        </pc:sldMkLst>
      </pc:sldChg>
      <pc:sldChg chg="modSp">
        <pc:chgData name="Lipani, Aldo" userId="3d811883-7188-4056-86e4-ebeb30c53017" providerId="ADAL" clId="{0C97AF31-43BD-EE43-B6C7-6475BAF3D5E0}" dt="2019-10-06T20:55:31.330" v="17556" actId="20577"/>
        <pc:sldMkLst>
          <pc:docMk/>
          <pc:sldMk cId="3972362767" sldId="555"/>
        </pc:sldMkLst>
        <pc:spChg chg="mod">
          <ac:chgData name="Lipani, Aldo" userId="3d811883-7188-4056-86e4-ebeb30c53017" providerId="ADAL" clId="{0C97AF31-43BD-EE43-B6C7-6475BAF3D5E0}" dt="2019-10-06T20:55:31.330" v="17556" actId="20577"/>
          <ac:spMkLst>
            <pc:docMk/>
            <pc:sldMk cId="3972362767" sldId="555"/>
            <ac:spMk id="4099" creationId="{00000000-0000-0000-0000-000000000000}"/>
          </ac:spMkLst>
        </pc:spChg>
      </pc:sldChg>
      <pc:sldChg chg="modSp">
        <pc:chgData name="Lipani, Aldo" userId="3d811883-7188-4056-86e4-ebeb30c53017" providerId="ADAL" clId="{0C97AF31-43BD-EE43-B6C7-6475BAF3D5E0}" dt="2019-10-04T17:05:44.285" v="78" actId="20577"/>
        <pc:sldMkLst>
          <pc:docMk/>
          <pc:sldMk cId="880485588" sldId="734"/>
        </pc:sldMkLst>
        <pc:spChg chg="mod">
          <ac:chgData name="Lipani, Aldo" userId="3d811883-7188-4056-86e4-ebeb30c53017" providerId="ADAL" clId="{0C97AF31-43BD-EE43-B6C7-6475BAF3D5E0}" dt="2019-10-04T17:05:44.285" v="78" actId="20577"/>
          <ac:spMkLst>
            <pc:docMk/>
            <pc:sldMk cId="880485588" sldId="734"/>
            <ac:spMk id="6" creationId="{566B908A-85C8-D84C-A24B-BA8943763699}"/>
          </ac:spMkLst>
        </pc:spChg>
      </pc:sldChg>
      <pc:sldChg chg="addSp delSp modSp">
        <pc:chgData name="Lipani, Aldo" userId="3d811883-7188-4056-86e4-ebeb30c53017" providerId="ADAL" clId="{0C97AF31-43BD-EE43-B6C7-6475BAF3D5E0}" dt="2019-10-06T20:45:24.035" v="17049" actId="1037"/>
        <pc:sldMkLst>
          <pc:docMk/>
          <pc:sldMk cId="973482192" sldId="747"/>
        </pc:sldMkLst>
        <pc:spChg chg="mod">
          <ac:chgData name="Lipani, Aldo" userId="3d811883-7188-4056-86e4-ebeb30c53017" providerId="ADAL" clId="{0C97AF31-43BD-EE43-B6C7-6475BAF3D5E0}" dt="2019-10-06T14:40:04.670" v="8734" actId="20577"/>
          <ac:spMkLst>
            <pc:docMk/>
            <pc:sldMk cId="973482192" sldId="747"/>
            <ac:spMk id="3" creationId="{A5CD0C22-ED3C-914C-8FDF-32C30276456A}"/>
          </ac:spMkLst>
        </pc:spChg>
        <pc:spChg chg="add mod">
          <ac:chgData name="Lipani, Aldo" userId="3d811883-7188-4056-86e4-ebeb30c53017" providerId="ADAL" clId="{0C97AF31-43BD-EE43-B6C7-6475BAF3D5E0}" dt="2019-10-06T20:45:24.035" v="17049" actId="1037"/>
          <ac:spMkLst>
            <pc:docMk/>
            <pc:sldMk cId="973482192" sldId="747"/>
            <ac:spMk id="4" creationId="{28549CC5-E2E5-684C-8E73-7323C783D3AC}"/>
          </ac:spMkLst>
        </pc:spChg>
        <pc:spChg chg="add mod">
          <ac:chgData name="Lipani, Aldo" userId="3d811883-7188-4056-86e4-ebeb30c53017" providerId="ADAL" clId="{0C97AF31-43BD-EE43-B6C7-6475BAF3D5E0}" dt="2019-10-06T20:45:24.035" v="17049" actId="1037"/>
          <ac:spMkLst>
            <pc:docMk/>
            <pc:sldMk cId="973482192" sldId="747"/>
            <ac:spMk id="5" creationId="{210D9D74-9BE0-3A4A-B867-8EE7EB8E8A28}"/>
          </ac:spMkLst>
        </pc:spChg>
        <pc:spChg chg="add del mod">
          <ac:chgData name="Lipani, Aldo" userId="3d811883-7188-4056-86e4-ebeb30c53017" providerId="ADAL" clId="{0C97AF31-43BD-EE43-B6C7-6475BAF3D5E0}" dt="2019-10-06T20:45:16.444" v="17045" actId="478"/>
          <ac:spMkLst>
            <pc:docMk/>
            <pc:sldMk cId="973482192" sldId="747"/>
            <ac:spMk id="6" creationId="{CF91C60A-C187-E241-9B45-0E1E416483DA}"/>
          </ac:spMkLst>
        </pc:spChg>
        <pc:spChg chg="add del mod">
          <ac:chgData name="Lipani, Aldo" userId="3d811883-7188-4056-86e4-ebeb30c53017" providerId="ADAL" clId="{0C97AF31-43BD-EE43-B6C7-6475BAF3D5E0}" dt="2019-10-04T17:07:21.190" v="157" actId="478"/>
          <ac:spMkLst>
            <pc:docMk/>
            <pc:sldMk cId="973482192" sldId="747"/>
            <ac:spMk id="7" creationId="{22C8CBEF-DF16-0241-B7F2-5ECA869B8086}"/>
          </ac:spMkLst>
        </pc:spChg>
      </pc:sldChg>
      <pc:sldChg chg="del">
        <pc:chgData name="Lipani, Aldo" userId="3d811883-7188-4056-86e4-ebeb30c53017" providerId="ADAL" clId="{0C97AF31-43BD-EE43-B6C7-6475BAF3D5E0}" dt="2019-10-06T15:03:01.709" v="8736" actId="2696"/>
        <pc:sldMkLst>
          <pc:docMk/>
          <pc:sldMk cId="4119533870" sldId="755"/>
        </pc:sldMkLst>
      </pc:sldChg>
      <pc:sldChg chg="delSp modSp">
        <pc:chgData name="Lipani, Aldo" userId="3d811883-7188-4056-86e4-ebeb30c53017" providerId="ADAL" clId="{0C97AF31-43BD-EE43-B6C7-6475BAF3D5E0}" dt="2019-10-07T15:46:58.246" v="23963" actId="20577"/>
        <pc:sldMkLst>
          <pc:docMk/>
          <pc:sldMk cId="3331068134" sldId="756"/>
        </pc:sldMkLst>
        <pc:spChg chg="mod">
          <ac:chgData name="Lipani, Aldo" userId="3d811883-7188-4056-86e4-ebeb30c53017" providerId="ADAL" clId="{0C97AF31-43BD-EE43-B6C7-6475BAF3D5E0}" dt="2019-10-06T20:51:34.445" v="17117" actId="20577"/>
          <ac:spMkLst>
            <pc:docMk/>
            <pc:sldMk cId="3331068134" sldId="756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7T15:46:58.246" v="23963" actId="20577"/>
          <ac:spMkLst>
            <pc:docMk/>
            <pc:sldMk cId="3331068134" sldId="756"/>
            <ac:spMk id="3" creationId="{37A9ED5E-FC51-FB47-8B07-24FE448646D0}"/>
          </ac:spMkLst>
        </pc:spChg>
        <pc:graphicFrameChg chg="del">
          <ac:chgData name="Lipani, Aldo" userId="3d811883-7188-4056-86e4-ebeb30c53017" providerId="ADAL" clId="{0C97AF31-43BD-EE43-B6C7-6475BAF3D5E0}" dt="2019-10-06T15:27:00.730" v="8750" actId="478"/>
          <ac:graphicFrameMkLst>
            <pc:docMk/>
            <pc:sldMk cId="3331068134" sldId="756"/>
            <ac:graphicFrameMk id="4" creationId="{87B18CF6-69E6-4944-A3AC-8C2671D07AD3}"/>
          </ac:graphicFrameMkLst>
        </pc:graphicFrameChg>
      </pc:sldChg>
      <pc:sldChg chg="addSp modSp">
        <pc:chgData name="Lipani, Aldo" userId="3d811883-7188-4056-86e4-ebeb30c53017" providerId="ADAL" clId="{0C97AF31-43BD-EE43-B6C7-6475BAF3D5E0}" dt="2019-10-06T20:58:27.545" v="17579"/>
        <pc:sldMkLst>
          <pc:docMk/>
          <pc:sldMk cId="3193135574" sldId="758"/>
        </pc:sldMkLst>
        <pc:spChg chg="mod">
          <ac:chgData name="Lipani, Aldo" userId="3d811883-7188-4056-86e4-ebeb30c53017" providerId="ADAL" clId="{0C97AF31-43BD-EE43-B6C7-6475BAF3D5E0}" dt="2019-10-04T17:24:19.404" v="327" actId="20577"/>
          <ac:spMkLst>
            <pc:docMk/>
            <pc:sldMk cId="3193135574" sldId="758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0:57:47.596" v="17575" actId="2711"/>
          <ac:spMkLst>
            <pc:docMk/>
            <pc:sldMk cId="3193135574" sldId="758"/>
            <ac:spMk id="3" creationId="{37A9ED5E-FC51-FB47-8B07-24FE448646D0}"/>
          </ac:spMkLst>
        </pc:spChg>
        <pc:spChg chg="add mod">
          <ac:chgData name="Lipani, Aldo" userId="3d811883-7188-4056-86e4-ebeb30c53017" providerId="ADAL" clId="{0C97AF31-43BD-EE43-B6C7-6475BAF3D5E0}" dt="2019-10-06T20:58:01.783" v="17577" actId="20577"/>
          <ac:spMkLst>
            <pc:docMk/>
            <pc:sldMk cId="3193135574" sldId="758"/>
            <ac:spMk id="4" creationId="{B42DA420-1C83-7543-8BBE-9E76235BBD20}"/>
          </ac:spMkLst>
        </pc:spChg>
        <pc:picChg chg="add">
          <ac:chgData name="Lipani, Aldo" userId="3d811883-7188-4056-86e4-ebeb30c53017" providerId="ADAL" clId="{0C97AF31-43BD-EE43-B6C7-6475BAF3D5E0}" dt="2019-10-06T20:58:27.545" v="17579"/>
          <ac:picMkLst>
            <pc:docMk/>
            <pc:sldMk cId="3193135574" sldId="758"/>
            <ac:picMk id="6" creationId="{F1F3EFC6-C0BD-F748-89B1-1605E8679728}"/>
          </ac:picMkLst>
        </pc:picChg>
      </pc:sldChg>
      <pc:sldChg chg="addSp modSp">
        <pc:chgData name="Lipani, Aldo" userId="3d811883-7188-4056-86e4-ebeb30c53017" providerId="ADAL" clId="{0C97AF31-43BD-EE43-B6C7-6475BAF3D5E0}" dt="2019-10-06T21:00:29.971" v="17601" actId="20577"/>
        <pc:sldMkLst>
          <pc:docMk/>
          <pc:sldMk cId="3489741165" sldId="759"/>
        </pc:sldMkLst>
        <pc:spChg chg="mod">
          <ac:chgData name="Lipani, Aldo" userId="3d811883-7188-4056-86e4-ebeb30c53017" providerId="ADAL" clId="{0C97AF31-43BD-EE43-B6C7-6475BAF3D5E0}" dt="2019-10-04T19:49:58.179" v="1624" actId="20577"/>
          <ac:spMkLst>
            <pc:docMk/>
            <pc:sldMk cId="3489741165" sldId="759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1:00:29.971" v="17601" actId="20577"/>
          <ac:spMkLst>
            <pc:docMk/>
            <pc:sldMk cId="3489741165" sldId="759"/>
            <ac:spMk id="3" creationId="{37A9ED5E-FC51-FB47-8B07-24FE448646D0}"/>
          </ac:spMkLst>
        </pc:spChg>
        <pc:spChg chg="add mod">
          <ac:chgData name="Lipani, Aldo" userId="3d811883-7188-4056-86e4-ebeb30c53017" providerId="ADAL" clId="{0C97AF31-43BD-EE43-B6C7-6475BAF3D5E0}" dt="2019-10-04T19:46:32.504" v="1313" actId="1076"/>
          <ac:spMkLst>
            <pc:docMk/>
            <pc:sldMk cId="3489741165" sldId="759"/>
            <ac:spMk id="4" creationId="{FD75ACDB-2B96-3749-BA66-66AFD3044065}"/>
          </ac:spMkLst>
        </pc:spChg>
      </pc:sldChg>
      <pc:sldChg chg="addSp delSp modSp del">
        <pc:chgData name="Lipani, Aldo" userId="3d811883-7188-4056-86e4-ebeb30c53017" providerId="ADAL" clId="{0C97AF31-43BD-EE43-B6C7-6475BAF3D5E0}" dt="2019-10-06T20:55:53.899" v="17557" actId="2696"/>
        <pc:sldMkLst>
          <pc:docMk/>
          <pc:sldMk cId="2960738005" sldId="760"/>
        </pc:sldMkLst>
        <pc:spChg chg="del">
          <ac:chgData name="Lipani, Aldo" userId="3d811883-7188-4056-86e4-ebeb30c53017" providerId="ADAL" clId="{0C97AF31-43BD-EE43-B6C7-6475BAF3D5E0}" dt="2019-10-04T17:08:13.898" v="202" actId="478"/>
          <ac:spMkLst>
            <pc:docMk/>
            <pc:sldMk cId="2960738005" sldId="760"/>
            <ac:spMk id="2" creationId="{1323FC00-5AEA-D548-A29B-74552884F99B}"/>
          </ac:spMkLst>
        </pc:spChg>
        <pc:spChg chg="del">
          <ac:chgData name="Lipani, Aldo" userId="3d811883-7188-4056-86e4-ebeb30c53017" providerId="ADAL" clId="{0C97AF31-43BD-EE43-B6C7-6475BAF3D5E0}" dt="2019-10-04T17:08:07.985" v="200" actId="478"/>
          <ac:spMkLst>
            <pc:docMk/>
            <pc:sldMk cId="2960738005" sldId="760"/>
            <ac:spMk id="3" creationId="{37A9ED5E-FC51-FB47-8B07-24FE448646D0}"/>
          </ac:spMkLst>
        </pc:spChg>
        <pc:spChg chg="add del mod">
          <ac:chgData name="Lipani, Aldo" userId="3d811883-7188-4056-86e4-ebeb30c53017" providerId="ADAL" clId="{0C97AF31-43BD-EE43-B6C7-6475BAF3D5E0}" dt="2019-10-04T17:08:10.765" v="201" actId="478"/>
          <ac:spMkLst>
            <pc:docMk/>
            <pc:sldMk cId="2960738005" sldId="760"/>
            <ac:spMk id="5" creationId="{3780DE11-17D3-3F40-9584-9BDEA89D4594}"/>
          </ac:spMkLst>
        </pc:spChg>
        <pc:spChg chg="add del mod">
          <ac:chgData name="Lipani, Aldo" userId="3d811883-7188-4056-86e4-ebeb30c53017" providerId="ADAL" clId="{0C97AF31-43BD-EE43-B6C7-6475BAF3D5E0}" dt="2019-10-04T17:08:20.027" v="203"/>
          <ac:spMkLst>
            <pc:docMk/>
            <pc:sldMk cId="2960738005" sldId="760"/>
            <ac:spMk id="7" creationId="{ACBBEF8A-F9C7-1047-B5D2-3C64929EF905}"/>
          </ac:spMkLst>
        </pc:spChg>
        <pc:spChg chg="add del mod">
          <ac:chgData name="Lipani, Aldo" userId="3d811883-7188-4056-86e4-ebeb30c53017" providerId="ADAL" clId="{0C97AF31-43BD-EE43-B6C7-6475BAF3D5E0}" dt="2019-10-04T17:08:20.027" v="203"/>
          <ac:spMkLst>
            <pc:docMk/>
            <pc:sldMk cId="2960738005" sldId="760"/>
            <ac:spMk id="8" creationId="{F56DFB97-7D58-E047-8B10-379C7D4DEF1A}"/>
          </ac:spMkLst>
        </pc:spChg>
        <pc:spChg chg="add del mod">
          <ac:chgData name="Lipani, Aldo" userId="3d811883-7188-4056-86e4-ebeb30c53017" providerId="ADAL" clId="{0C97AF31-43BD-EE43-B6C7-6475BAF3D5E0}" dt="2019-10-04T17:08:23.660" v="204"/>
          <ac:spMkLst>
            <pc:docMk/>
            <pc:sldMk cId="2960738005" sldId="760"/>
            <ac:spMk id="9" creationId="{72901E73-CDD5-E348-A595-73FC63F5DB2C}"/>
          </ac:spMkLst>
        </pc:spChg>
        <pc:spChg chg="add del mod">
          <ac:chgData name="Lipani, Aldo" userId="3d811883-7188-4056-86e4-ebeb30c53017" providerId="ADAL" clId="{0C97AF31-43BD-EE43-B6C7-6475BAF3D5E0}" dt="2019-10-04T17:08:23.660" v="204"/>
          <ac:spMkLst>
            <pc:docMk/>
            <pc:sldMk cId="2960738005" sldId="760"/>
            <ac:spMk id="10" creationId="{5C4BA605-4E19-E347-A5AB-CA41F3E97381}"/>
          </ac:spMkLst>
        </pc:spChg>
        <pc:picChg chg="add del mod">
          <ac:chgData name="Lipani, Aldo" userId="3d811883-7188-4056-86e4-ebeb30c53017" providerId="ADAL" clId="{0C97AF31-43BD-EE43-B6C7-6475BAF3D5E0}" dt="2019-10-04T17:08:55.377" v="208" actId="478"/>
          <ac:picMkLst>
            <pc:docMk/>
            <pc:sldMk cId="2960738005" sldId="760"/>
            <ac:picMk id="11" creationId="{4C310E72-8572-F94D-A166-8B01CB51CCCC}"/>
          </ac:picMkLst>
        </pc:picChg>
        <pc:picChg chg="add del mod">
          <ac:chgData name="Lipani, Aldo" userId="3d811883-7188-4056-86e4-ebeb30c53017" providerId="ADAL" clId="{0C97AF31-43BD-EE43-B6C7-6475BAF3D5E0}" dt="2019-10-04T17:09:17.168" v="212" actId="478"/>
          <ac:picMkLst>
            <pc:docMk/>
            <pc:sldMk cId="2960738005" sldId="760"/>
            <ac:picMk id="13" creationId="{1645E1E7-E5C9-8C4F-994E-C331E626E438}"/>
          </ac:picMkLst>
        </pc:picChg>
        <pc:picChg chg="add del">
          <ac:chgData name="Lipani, Aldo" userId="3d811883-7188-4056-86e4-ebeb30c53017" providerId="ADAL" clId="{0C97AF31-43BD-EE43-B6C7-6475BAF3D5E0}" dt="2019-10-04T17:09:19.056" v="214"/>
          <ac:picMkLst>
            <pc:docMk/>
            <pc:sldMk cId="2960738005" sldId="760"/>
            <ac:picMk id="14" creationId="{0BB2E2A6-169B-5D4E-9CC3-06C73AD70684}"/>
          </ac:picMkLst>
        </pc:picChg>
        <pc:picChg chg="add del">
          <ac:chgData name="Lipani, Aldo" userId="3d811883-7188-4056-86e4-ebeb30c53017" providerId="ADAL" clId="{0C97AF31-43BD-EE43-B6C7-6475BAF3D5E0}" dt="2019-10-04T17:09:27.814" v="216"/>
          <ac:picMkLst>
            <pc:docMk/>
            <pc:sldMk cId="2960738005" sldId="760"/>
            <ac:picMk id="15" creationId="{52146588-AA37-3D43-A014-2FCDC137D68E}"/>
          </ac:picMkLst>
        </pc:picChg>
        <pc:picChg chg="add mod">
          <ac:chgData name="Lipani, Aldo" userId="3d811883-7188-4056-86e4-ebeb30c53017" providerId="ADAL" clId="{0C97AF31-43BD-EE43-B6C7-6475BAF3D5E0}" dt="2019-10-04T17:10:18.855" v="220" actId="1076"/>
          <ac:picMkLst>
            <pc:docMk/>
            <pc:sldMk cId="2960738005" sldId="760"/>
            <ac:picMk id="16" creationId="{16843700-03A5-2C49-A699-D5E8CD717B25}"/>
          </ac:picMkLst>
        </pc:picChg>
      </pc:sldChg>
      <pc:sldChg chg="addSp delSp modSp">
        <pc:chgData name="Lipani, Aldo" userId="3d811883-7188-4056-86e4-ebeb30c53017" providerId="ADAL" clId="{0C97AF31-43BD-EE43-B6C7-6475BAF3D5E0}" dt="2019-10-06T22:08:07.428" v="19180" actId="20577"/>
        <pc:sldMkLst>
          <pc:docMk/>
          <pc:sldMk cId="4084571069" sldId="762"/>
        </pc:sldMkLst>
        <pc:spChg chg="mod">
          <ac:chgData name="Lipani, Aldo" userId="3d811883-7188-4056-86e4-ebeb30c53017" providerId="ADAL" clId="{0C97AF31-43BD-EE43-B6C7-6475BAF3D5E0}" dt="2019-10-06T22:06:41.262" v="19154" actId="20577"/>
          <ac:spMkLst>
            <pc:docMk/>
            <pc:sldMk cId="4084571069" sldId="762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2:08:07.428" v="19180" actId="20577"/>
          <ac:spMkLst>
            <pc:docMk/>
            <pc:sldMk cId="4084571069" sldId="762"/>
            <ac:spMk id="3" creationId="{37A9ED5E-FC51-FB47-8B07-24FE448646D0}"/>
          </ac:spMkLst>
        </pc:spChg>
        <pc:spChg chg="add del mod">
          <ac:chgData name="Lipani, Aldo" userId="3d811883-7188-4056-86e4-ebeb30c53017" providerId="ADAL" clId="{0C97AF31-43BD-EE43-B6C7-6475BAF3D5E0}" dt="2019-10-06T14:28:25.228" v="8033" actId="478"/>
          <ac:spMkLst>
            <pc:docMk/>
            <pc:sldMk cId="4084571069" sldId="762"/>
            <ac:spMk id="5" creationId="{C7433B41-6A75-4546-AB6E-4A7830DA671B}"/>
          </ac:spMkLst>
        </pc:spChg>
        <pc:graphicFrameChg chg="del modGraphic">
          <ac:chgData name="Lipani, Aldo" userId="3d811883-7188-4056-86e4-ebeb30c53017" providerId="ADAL" clId="{0C97AF31-43BD-EE43-B6C7-6475BAF3D5E0}" dt="2019-10-06T14:25:03.647" v="7950" actId="478"/>
          <ac:graphicFrameMkLst>
            <pc:docMk/>
            <pc:sldMk cId="4084571069" sldId="762"/>
            <ac:graphicFrameMk id="4" creationId="{87B18CF6-69E6-4944-A3AC-8C2671D07AD3}"/>
          </ac:graphicFrameMkLst>
        </pc:graphicFrameChg>
      </pc:sldChg>
      <pc:sldChg chg="del">
        <pc:chgData name="Lipani, Aldo" userId="3d811883-7188-4056-86e4-ebeb30c53017" providerId="ADAL" clId="{0C97AF31-43BD-EE43-B6C7-6475BAF3D5E0}" dt="2019-10-06T22:12:58.834" v="19303" actId="2696"/>
        <pc:sldMkLst>
          <pc:docMk/>
          <pc:sldMk cId="3636666027" sldId="763"/>
        </pc:sldMkLst>
      </pc:sldChg>
      <pc:sldChg chg="addSp delSp modSp ord delAnim modAnim">
        <pc:chgData name="Lipani, Aldo" userId="3d811883-7188-4056-86e4-ebeb30c53017" providerId="ADAL" clId="{0C97AF31-43BD-EE43-B6C7-6475BAF3D5E0}" dt="2019-10-06T21:42:31.720" v="18175" actId="20577"/>
        <pc:sldMkLst>
          <pc:docMk/>
          <pc:sldMk cId="4069499959" sldId="764"/>
        </pc:sldMkLst>
        <pc:spChg chg="mod">
          <ac:chgData name="Lipani, Aldo" userId="3d811883-7188-4056-86e4-ebeb30c53017" providerId="ADAL" clId="{0C97AF31-43BD-EE43-B6C7-6475BAF3D5E0}" dt="2019-10-04T20:48:40.654" v="5104" actId="20577"/>
          <ac:spMkLst>
            <pc:docMk/>
            <pc:sldMk cId="4069499959" sldId="764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1:42:31.720" v="18175" actId="20577"/>
          <ac:spMkLst>
            <pc:docMk/>
            <pc:sldMk cId="4069499959" sldId="764"/>
            <ac:spMk id="3" creationId="{37A9ED5E-FC51-FB47-8B07-24FE448646D0}"/>
          </ac:spMkLst>
        </pc:spChg>
        <pc:spChg chg="add del mod">
          <ac:chgData name="Lipani, Aldo" userId="3d811883-7188-4056-86e4-ebeb30c53017" providerId="ADAL" clId="{0C97AF31-43BD-EE43-B6C7-6475BAF3D5E0}" dt="2019-10-06T14:19:28.874" v="7718"/>
          <ac:spMkLst>
            <pc:docMk/>
            <pc:sldMk cId="4069499959" sldId="764"/>
            <ac:spMk id="4" creationId="{06CB8361-88A8-464D-8EDA-9B603833BB28}"/>
          </ac:spMkLst>
        </pc:spChg>
        <pc:spChg chg="add mod">
          <ac:chgData name="Lipani, Aldo" userId="3d811883-7188-4056-86e4-ebeb30c53017" providerId="ADAL" clId="{0C97AF31-43BD-EE43-B6C7-6475BAF3D5E0}" dt="2019-10-06T14:20:13.143" v="7763" actId="1076"/>
          <ac:spMkLst>
            <pc:docMk/>
            <pc:sldMk cId="4069499959" sldId="764"/>
            <ac:spMk id="7" creationId="{341F782C-0747-3449-8909-32422C094237}"/>
          </ac:spMkLst>
        </pc:spChg>
        <pc:picChg chg="add del mod">
          <ac:chgData name="Lipani, Aldo" userId="3d811883-7188-4056-86e4-ebeb30c53017" providerId="ADAL" clId="{0C97AF31-43BD-EE43-B6C7-6475BAF3D5E0}" dt="2019-10-06T14:13:31.267" v="7362" actId="478"/>
          <ac:picMkLst>
            <pc:docMk/>
            <pc:sldMk cId="4069499959" sldId="764"/>
            <ac:picMk id="5" creationId="{81383386-2B35-4748-80DD-782AA2B14732}"/>
          </ac:picMkLst>
        </pc:picChg>
        <pc:picChg chg="add del mod">
          <ac:chgData name="Lipani, Aldo" userId="3d811883-7188-4056-86e4-ebeb30c53017" providerId="ADAL" clId="{0C97AF31-43BD-EE43-B6C7-6475BAF3D5E0}" dt="2019-10-06T20:58:24.755" v="17578"/>
          <ac:picMkLst>
            <pc:docMk/>
            <pc:sldMk cId="4069499959" sldId="764"/>
            <ac:picMk id="6" creationId="{E809E8A3-0A14-7B41-9783-E4490B58C494}"/>
          </ac:picMkLst>
        </pc:picChg>
        <pc:picChg chg="del">
          <ac:chgData name="Lipani, Aldo" userId="3d811883-7188-4056-86e4-ebeb30c53017" providerId="ADAL" clId="{0C97AF31-43BD-EE43-B6C7-6475BAF3D5E0}" dt="2019-10-04T20:48:43.504" v="5105" actId="478"/>
          <ac:picMkLst>
            <pc:docMk/>
            <pc:sldMk cId="4069499959" sldId="764"/>
            <ac:picMk id="8" creationId="{1E3397AD-8F41-474D-8F1F-A33EED326F53}"/>
          </ac:picMkLst>
        </pc:picChg>
      </pc:sldChg>
      <pc:sldChg chg="del">
        <pc:chgData name="Lipani, Aldo" userId="3d811883-7188-4056-86e4-ebeb30c53017" providerId="ADAL" clId="{0C97AF31-43BD-EE43-B6C7-6475BAF3D5E0}" dt="2019-10-06T22:13:03.860" v="19304" actId="2696"/>
        <pc:sldMkLst>
          <pc:docMk/>
          <pc:sldMk cId="2925588884" sldId="765"/>
        </pc:sldMkLst>
      </pc:sldChg>
      <pc:sldChg chg="del">
        <pc:chgData name="Lipani, Aldo" userId="3d811883-7188-4056-86e4-ebeb30c53017" providerId="ADAL" clId="{0C97AF31-43BD-EE43-B6C7-6475BAF3D5E0}" dt="2019-10-06T22:13:14.530" v="19308" actId="2696"/>
        <pc:sldMkLst>
          <pc:docMk/>
          <pc:sldMk cId="3934205210" sldId="766"/>
        </pc:sldMkLst>
      </pc:sldChg>
      <pc:sldChg chg="del">
        <pc:chgData name="Lipani, Aldo" userId="3d811883-7188-4056-86e4-ebeb30c53017" providerId="ADAL" clId="{0C97AF31-43BD-EE43-B6C7-6475BAF3D5E0}" dt="2019-10-06T22:13:18.883" v="19311" actId="2696"/>
        <pc:sldMkLst>
          <pc:docMk/>
          <pc:sldMk cId="847381458" sldId="767"/>
        </pc:sldMkLst>
      </pc:sldChg>
      <pc:sldChg chg="del">
        <pc:chgData name="Lipani, Aldo" userId="3d811883-7188-4056-86e4-ebeb30c53017" providerId="ADAL" clId="{0C97AF31-43BD-EE43-B6C7-6475BAF3D5E0}" dt="2019-10-06T22:13:20.056" v="19312" actId="2696"/>
        <pc:sldMkLst>
          <pc:docMk/>
          <pc:sldMk cId="222666015" sldId="768"/>
        </pc:sldMkLst>
      </pc:sldChg>
      <pc:sldChg chg="modSp add">
        <pc:chgData name="Lipani, Aldo" userId="3d811883-7188-4056-86e4-ebeb30c53017" providerId="ADAL" clId="{0C97AF31-43BD-EE43-B6C7-6475BAF3D5E0}" dt="2019-10-06T23:18:24.993" v="20872" actId="20577"/>
        <pc:sldMkLst>
          <pc:docMk/>
          <pc:sldMk cId="1141376556" sldId="769"/>
        </pc:sldMkLst>
        <pc:spChg chg="mod">
          <ac:chgData name="Lipani, Aldo" userId="3d811883-7188-4056-86e4-ebeb30c53017" providerId="ADAL" clId="{0C97AF31-43BD-EE43-B6C7-6475BAF3D5E0}" dt="2019-10-06T23:18:24.993" v="20872" actId="20577"/>
          <ac:spMkLst>
            <pc:docMk/>
            <pc:sldMk cId="1141376556" sldId="769"/>
            <ac:spMk id="2" creationId="{D2D622CB-3AC4-A848-BE8D-B218E603F311}"/>
          </ac:spMkLst>
        </pc:spChg>
      </pc:sldChg>
      <pc:sldChg chg="modSp add ord">
        <pc:chgData name="Lipani, Aldo" userId="3d811883-7188-4056-86e4-ebeb30c53017" providerId="ADAL" clId="{0C97AF31-43BD-EE43-B6C7-6475BAF3D5E0}" dt="2019-10-06T23:18:30.108" v="20878" actId="20577"/>
        <pc:sldMkLst>
          <pc:docMk/>
          <pc:sldMk cId="1500324224" sldId="770"/>
        </pc:sldMkLst>
        <pc:spChg chg="mod">
          <ac:chgData name="Lipani, Aldo" userId="3d811883-7188-4056-86e4-ebeb30c53017" providerId="ADAL" clId="{0C97AF31-43BD-EE43-B6C7-6475BAF3D5E0}" dt="2019-10-06T23:18:30.108" v="20878" actId="20577"/>
          <ac:spMkLst>
            <pc:docMk/>
            <pc:sldMk cId="1500324224" sldId="770"/>
            <ac:spMk id="2" creationId="{D2D622CB-3AC4-A848-BE8D-B218E603F311}"/>
          </ac:spMkLst>
        </pc:spChg>
      </pc:sldChg>
      <pc:sldChg chg="add">
        <pc:chgData name="Lipani, Aldo" userId="3d811883-7188-4056-86e4-ebeb30c53017" providerId="ADAL" clId="{0C97AF31-43BD-EE43-B6C7-6475BAF3D5E0}" dt="2019-10-04T17:23:31.232" v="294"/>
        <pc:sldMkLst>
          <pc:docMk/>
          <pc:sldMk cId="118109939" sldId="771"/>
        </pc:sldMkLst>
      </pc:sldChg>
      <pc:sldChg chg="add">
        <pc:chgData name="Lipani, Aldo" userId="3d811883-7188-4056-86e4-ebeb30c53017" providerId="ADAL" clId="{0C97AF31-43BD-EE43-B6C7-6475BAF3D5E0}" dt="2019-10-04T17:22:32.132" v="272"/>
        <pc:sldMkLst>
          <pc:docMk/>
          <pc:sldMk cId="3827240991" sldId="772"/>
        </pc:sldMkLst>
      </pc:sldChg>
      <pc:sldChg chg="del">
        <pc:chgData name="Lipani, Aldo" userId="3d811883-7188-4056-86e4-ebeb30c53017" providerId="ADAL" clId="{0C97AF31-43BD-EE43-B6C7-6475BAF3D5E0}" dt="2019-10-06T15:02:59.478" v="8735" actId="2696"/>
        <pc:sldMkLst>
          <pc:docMk/>
          <pc:sldMk cId="2516536999" sldId="773"/>
        </pc:sldMkLst>
      </pc:sldChg>
      <pc:sldChg chg="add">
        <pc:chgData name="Lipani, Aldo" userId="3d811883-7188-4056-86e4-ebeb30c53017" providerId="ADAL" clId="{0C97AF31-43BD-EE43-B6C7-6475BAF3D5E0}" dt="2019-10-04T17:16:28.122" v="243"/>
        <pc:sldMkLst>
          <pc:docMk/>
          <pc:sldMk cId="995403963" sldId="775"/>
        </pc:sldMkLst>
      </pc:sldChg>
      <pc:sldChg chg="modSp add del ord">
        <pc:chgData name="Lipani, Aldo" userId="3d811883-7188-4056-86e4-ebeb30c53017" providerId="ADAL" clId="{0C97AF31-43BD-EE43-B6C7-6475BAF3D5E0}" dt="2019-10-06T15:26:37.067" v="8747" actId="2696"/>
        <pc:sldMkLst>
          <pc:docMk/>
          <pc:sldMk cId="3198904571" sldId="776"/>
        </pc:sldMkLst>
        <pc:spChg chg="mod">
          <ac:chgData name="Lipani, Aldo" userId="3d811883-7188-4056-86e4-ebeb30c53017" providerId="ADAL" clId="{0C97AF31-43BD-EE43-B6C7-6475BAF3D5E0}" dt="2019-10-06T15:04:27.561" v="8746" actId="20577"/>
          <ac:spMkLst>
            <pc:docMk/>
            <pc:sldMk cId="3198904571" sldId="776"/>
            <ac:spMk id="3" creationId="{48030374-BFD7-524C-B31A-24D124CB33C4}"/>
          </ac:spMkLst>
        </pc:spChg>
        <pc:spChg chg="mod">
          <ac:chgData name="Lipani, Aldo" userId="3d811883-7188-4056-86e4-ebeb30c53017" providerId="ADAL" clId="{0C97AF31-43BD-EE43-B6C7-6475BAF3D5E0}" dt="2019-10-04T17:19:43.885" v="255" actId="20577"/>
          <ac:spMkLst>
            <pc:docMk/>
            <pc:sldMk cId="3198904571" sldId="776"/>
            <ac:spMk id="6" creationId="{566B908A-85C8-D84C-A24B-BA8943763699}"/>
          </ac:spMkLst>
        </pc:spChg>
      </pc:sldChg>
      <pc:sldChg chg="addSp delSp modSp add del">
        <pc:chgData name="Lipani, Aldo" userId="3d811883-7188-4056-86e4-ebeb30c53017" providerId="ADAL" clId="{0C97AF31-43BD-EE43-B6C7-6475BAF3D5E0}" dt="2019-10-06T15:26:38.903" v="8748" actId="2696"/>
        <pc:sldMkLst>
          <pc:docMk/>
          <pc:sldMk cId="2834985964" sldId="777"/>
        </pc:sldMkLst>
        <pc:spChg chg="del">
          <ac:chgData name="Lipani, Aldo" userId="3d811883-7188-4056-86e4-ebeb30c53017" providerId="ADAL" clId="{0C97AF31-43BD-EE43-B6C7-6475BAF3D5E0}" dt="2019-10-04T17:20:02.570" v="258"/>
          <ac:spMkLst>
            <pc:docMk/>
            <pc:sldMk cId="2834985964" sldId="777"/>
            <ac:spMk id="2" creationId="{63B682C7-BC8B-934A-A45B-57870B4FB07E}"/>
          </ac:spMkLst>
        </pc:spChg>
        <pc:spChg chg="del">
          <ac:chgData name="Lipani, Aldo" userId="3d811883-7188-4056-86e4-ebeb30c53017" providerId="ADAL" clId="{0C97AF31-43BD-EE43-B6C7-6475BAF3D5E0}" dt="2019-10-04T17:20:02.570" v="258"/>
          <ac:spMkLst>
            <pc:docMk/>
            <pc:sldMk cId="2834985964" sldId="777"/>
            <ac:spMk id="3" creationId="{65B882DD-C14A-6A4F-9977-E1FA8E1372A3}"/>
          </ac:spMkLst>
        </pc:spChg>
        <pc:spChg chg="add mod">
          <ac:chgData name="Lipani, Aldo" userId="3d811883-7188-4056-86e4-ebeb30c53017" providerId="ADAL" clId="{0C97AF31-43BD-EE43-B6C7-6475BAF3D5E0}" dt="2019-10-04T17:20:05.434" v="266" actId="20577"/>
          <ac:spMkLst>
            <pc:docMk/>
            <pc:sldMk cId="2834985964" sldId="777"/>
            <ac:spMk id="4" creationId="{DC47D56F-E375-3142-A3D8-4657E2410F61}"/>
          </ac:spMkLst>
        </pc:spChg>
        <pc:spChg chg="add mod">
          <ac:chgData name="Lipani, Aldo" userId="3d811883-7188-4056-86e4-ebeb30c53017" providerId="ADAL" clId="{0C97AF31-43BD-EE43-B6C7-6475BAF3D5E0}" dt="2019-10-04T17:20:25.586" v="269" actId="20577"/>
          <ac:spMkLst>
            <pc:docMk/>
            <pc:sldMk cId="2834985964" sldId="777"/>
            <ac:spMk id="5" creationId="{27A890EF-B062-FC4B-BC88-D5BC2AD60DB7}"/>
          </ac:spMkLst>
        </pc:spChg>
      </pc:sldChg>
      <pc:sldChg chg="delSp modSp add">
        <pc:chgData name="Lipani, Aldo" userId="3d811883-7188-4056-86e4-ebeb30c53017" providerId="ADAL" clId="{0C97AF31-43BD-EE43-B6C7-6475BAF3D5E0}" dt="2019-10-06T21:02:27.997" v="17681" actId="20577"/>
        <pc:sldMkLst>
          <pc:docMk/>
          <pc:sldMk cId="1954594033" sldId="778"/>
        </pc:sldMkLst>
        <pc:spChg chg="mod">
          <ac:chgData name="Lipani, Aldo" userId="3d811883-7188-4056-86e4-ebeb30c53017" providerId="ADAL" clId="{0C97AF31-43BD-EE43-B6C7-6475BAF3D5E0}" dt="2019-10-04T19:50:30.143" v="1628" actId="20577"/>
          <ac:spMkLst>
            <pc:docMk/>
            <pc:sldMk cId="1954594033" sldId="778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1:02:27.997" v="17681" actId="20577"/>
          <ac:spMkLst>
            <pc:docMk/>
            <pc:sldMk cId="1954594033" sldId="778"/>
            <ac:spMk id="3" creationId="{37A9ED5E-FC51-FB47-8B07-24FE448646D0}"/>
          </ac:spMkLst>
        </pc:spChg>
        <pc:spChg chg="del mod">
          <ac:chgData name="Lipani, Aldo" userId="3d811883-7188-4056-86e4-ebeb30c53017" providerId="ADAL" clId="{0C97AF31-43BD-EE43-B6C7-6475BAF3D5E0}" dt="2019-10-04T19:59:43.304" v="2142"/>
          <ac:spMkLst>
            <pc:docMk/>
            <pc:sldMk cId="1954594033" sldId="778"/>
            <ac:spMk id="4" creationId="{FD75ACDB-2B96-3749-BA66-66AFD3044065}"/>
          </ac:spMkLst>
        </pc:spChg>
      </pc:sldChg>
      <pc:sldChg chg="addSp delSp modSp add delAnim modAnim">
        <pc:chgData name="Lipani, Aldo" userId="3d811883-7188-4056-86e4-ebeb30c53017" providerId="ADAL" clId="{0C97AF31-43BD-EE43-B6C7-6475BAF3D5E0}" dt="2019-10-06T21:05:01.403" v="17772" actId="20577"/>
        <pc:sldMkLst>
          <pc:docMk/>
          <pc:sldMk cId="635531777" sldId="779"/>
        </pc:sldMkLst>
        <pc:spChg chg="mod">
          <ac:chgData name="Lipani, Aldo" userId="3d811883-7188-4056-86e4-ebeb30c53017" providerId="ADAL" clId="{0C97AF31-43BD-EE43-B6C7-6475BAF3D5E0}" dt="2019-10-04T20:00:25.178" v="2176" actId="20577"/>
          <ac:spMkLst>
            <pc:docMk/>
            <pc:sldMk cId="635531777" sldId="779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1:05:01.403" v="17772" actId="20577"/>
          <ac:spMkLst>
            <pc:docMk/>
            <pc:sldMk cId="635531777" sldId="779"/>
            <ac:spMk id="3" creationId="{37A9ED5E-FC51-FB47-8B07-24FE448646D0}"/>
          </ac:spMkLst>
        </pc:spChg>
        <pc:spChg chg="add mod">
          <ac:chgData name="Lipani, Aldo" userId="3d811883-7188-4056-86e4-ebeb30c53017" providerId="ADAL" clId="{0C97AF31-43BD-EE43-B6C7-6475BAF3D5E0}" dt="2019-10-04T20:12:02.372" v="2703" actId="14100"/>
          <ac:spMkLst>
            <pc:docMk/>
            <pc:sldMk cId="635531777" sldId="779"/>
            <ac:spMk id="4" creationId="{B011F4A9-718E-0349-98A0-45106D8E93A6}"/>
          </ac:spMkLst>
        </pc:spChg>
        <pc:spChg chg="add del mod">
          <ac:chgData name="Lipani, Aldo" userId="3d811883-7188-4056-86e4-ebeb30c53017" providerId="ADAL" clId="{0C97AF31-43BD-EE43-B6C7-6475BAF3D5E0}" dt="2019-10-04T20:17:44.951" v="3030" actId="478"/>
          <ac:spMkLst>
            <pc:docMk/>
            <pc:sldMk cId="635531777" sldId="779"/>
            <ac:spMk id="5" creationId="{8FFE7517-EACE-574D-873D-C179943F9691}"/>
          </ac:spMkLst>
        </pc:spChg>
        <pc:spChg chg="add mod">
          <ac:chgData name="Lipani, Aldo" userId="3d811883-7188-4056-86e4-ebeb30c53017" providerId="ADAL" clId="{0C97AF31-43BD-EE43-B6C7-6475BAF3D5E0}" dt="2019-10-04T20:18:34.062" v="3041" actId="14100"/>
          <ac:spMkLst>
            <pc:docMk/>
            <pc:sldMk cId="635531777" sldId="779"/>
            <ac:spMk id="6" creationId="{A210556C-064D-0148-9F70-7B241F9428FE}"/>
          </ac:spMkLst>
        </pc:spChg>
      </pc:sldChg>
      <pc:sldChg chg="addSp delSp modSp add modAnim">
        <pc:chgData name="Lipani, Aldo" userId="3d811883-7188-4056-86e4-ebeb30c53017" providerId="ADAL" clId="{0C97AF31-43BD-EE43-B6C7-6475BAF3D5E0}" dt="2019-10-06T21:11:22.529" v="17959"/>
        <pc:sldMkLst>
          <pc:docMk/>
          <pc:sldMk cId="4071410300" sldId="780"/>
        </pc:sldMkLst>
        <pc:spChg chg="mod">
          <ac:chgData name="Lipani, Aldo" userId="3d811883-7188-4056-86e4-ebeb30c53017" providerId="ADAL" clId="{0C97AF31-43BD-EE43-B6C7-6475BAF3D5E0}" dt="2019-10-06T21:05:25.763" v="17780" actId="20577"/>
          <ac:spMkLst>
            <pc:docMk/>
            <pc:sldMk cId="4071410300" sldId="780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1:08:14.898" v="17910" actId="20577"/>
          <ac:spMkLst>
            <pc:docMk/>
            <pc:sldMk cId="4071410300" sldId="780"/>
            <ac:spMk id="3" creationId="{37A9ED5E-FC51-FB47-8B07-24FE448646D0}"/>
          </ac:spMkLst>
        </pc:spChg>
        <pc:spChg chg="del">
          <ac:chgData name="Lipani, Aldo" userId="3d811883-7188-4056-86e4-ebeb30c53017" providerId="ADAL" clId="{0C97AF31-43BD-EE43-B6C7-6475BAF3D5E0}" dt="2019-10-04T20:15:04.082" v="2871" actId="478"/>
          <ac:spMkLst>
            <pc:docMk/>
            <pc:sldMk cId="4071410300" sldId="780"/>
            <ac:spMk id="4" creationId="{B011F4A9-718E-0349-98A0-45106D8E93A6}"/>
          </ac:spMkLst>
        </pc:spChg>
        <pc:spChg chg="add del mod">
          <ac:chgData name="Lipani, Aldo" userId="3d811883-7188-4056-86e4-ebeb30c53017" providerId="ADAL" clId="{0C97AF31-43BD-EE43-B6C7-6475BAF3D5E0}" dt="2019-10-06T21:10:42.545" v="17952" actId="478"/>
          <ac:spMkLst>
            <pc:docMk/>
            <pc:sldMk cId="4071410300" sldId="780"/>
            <ac:spMk id="5" creationId="{DC0D0BB2-D128-CC4D-881B-001B8C5BB91B}"/>
          </ac:spMkLst>
        </pc:spChg>
        <pc:spChg chg="add mod">
          <ac:chgData name="Lipani, Aldo" userId="3d811883-7188-4056-86e4-ebeb30c53017" providerId="ADAL" clId="{0C97AF31-43BD-EE43-B6C7-6475BAF3D5E0}" dt="2019-10-06T21:09:46.818" v="17936" actId="1076"/>
          <ac:spMkLst>
            <pc:docMk/>
            <pc:sldMk cId="4071410300" sldId="780"/>
            <ac:spMk id="6" creationId="{A0F0429B-055D-864F-969B-0FC36D9A5EF1}"/>
          </ac:spMkLst>
        </pc:spChg>
        <pc:spChg chg="add del mod">
          <ac:chgData name="Lipani, Aldo" userId="3d811883-7188-4056-86e4-ebeb30c53017" providerId="ADAL" clId="{0C97AF31-43BD-EE43-B6C7-6475BAF3D5E0}" dt="2019-10-06T21:09:35.298" v="17932" actId="478"/>
          <ac:spMkLst>
            <pc:docMk/>
            <pc:sldMk cId="4071410300" sldId="780"/>
            <ac:spMk id="8" creationId="{B3FC8443-A371-2E46-9CFC-4A1BFEACB338}"/>
          </ac:spMkLst>
        </pc:spChg>
        <pc:spChg chg="add del mod">
          <ac:chgData name="Lipani, Aldo" userId="3d811883-7188-4056-86e4-ebeb30c53017" providerId="ADAL" clId="{0C97AF31-43BD-EE43-B6C7-6475BAF3D5E0}" dt="2019-10-06T21:09:29.989" v="17930" actId="478"/>
          <ac:spMkLst>
            <pc:docMk/>
            <pc:sldMk cId="4071410300" sldId="780"/>
            <ac:spMk id="9" creationId="{DF7C3910-B815-674F-A46B-9943745542F8}"/>
          </ac:spMkLst>
        </pc:spChg>
        <pc:spChg chg="add del mod">
          <ac:chgData name="Lipani, Aldo" userId="3d811883-7188-4056-86e4-ebeb30c53017" providerId="ADAL" clId="{0C97AF31-43BD-EE43-B6C7-6475BAF3D5E0}" dt="2019-10-06T21:09:36.671" v="17933" actId="478"/>
          <ac:spMkLst>
            <pc:docMk/>
            <pc:sldMk cId="4071410300" sldId="780"/>
            <ac:spMk id="10" creationId="{696823C7-52CF-6945-8B68-EE65590E0445}"/>
          </ac:spMkLst>
        </pc:spChg>
        <pc:spChg chg="add del mod">
          <ac:chgData name="Lipani, Aldo" userId="3d811883-7188-4056-86e4-ebeb30c53017" providerId="ADAL" clId="{0C97AF31-43BD-EE43-B6C7-6475BAF3D5E0}" dt="2019-10-06T21:09:32.779" v="17931" actId="478"/>
          <ac:spMkLst>
            <pc:docMk/>
            <pc:sldMk cId="4071410300" sldId="780"/>
            <ac:spMk id="11" creationId="{DD8994A1-1D25-164A-8061-FB3D151F3640}"/>
          </ac:spMkLst>
        </pc:spChg>
        <pc:spChg chg="add mod">
          <ac:chgData name="Lipani, Aldo" userId="3d811883-7188-4056-86e4-ebeb30c53017" providerId="ADAL" clId="{0C97AF31-43BD-EE43-B6C7-6475BAF3D5E0}" dt="2019-10-06T21:10:09.565" v="17943" actId="1076"/>
          <ac:spMkLst>
            <pc:docMk/>
            <pc:sldMk cId="4071410300" sldId="780"/>
            <ac:spMk id="12" creationId="{129FED1B-D91B-2F4F-95C7-7130E5C13724}"/>
          </ac:spMkLst>
        </pc:spChg>
        <pc:spChg chg="add del mod">
          <ac:chgData name="Lipani, Aldo" userId="3d811883-7188-4056-86e4-ebeb30c53017" providerId="ADAL" clId="{0C97AF31-43BD-EE43-B6C7-6475BAF3D5E0}" dt="2019-10-06T21:10:53.541" v="17954" actId="478"/>
          <ac:spMkLst>
            <pc:docMk/>
            <pc:sldMk cId="4071410300" sldId="780"/>
            <ac:spMk id="13" creationId="{565AFEE7-7742-FD49-833B-C8434D3083F8}"/>
          </ac:spMkLst>
        </pc:spChg>
        <pc:spChg chg="add mod">
          <ac:chgData name="Lipani, Aldo" userId="3d811883-7188-4056-86e4-ebeb30c53017" providerId="ADAL" clId="{0C97AF31-43BD-EE43-B6C7-6475BAF3D5E0}" dt="2019-10-06T21:10:28.679" v="17949" actId="571"/>
          <ac:spMkLst>
            <pc:docMk/>
            <pc:sldMk cId="4071410300" sldId="780"/>
            <ac:spMk id="14" creationId="{7BC000D0-5109-2F40-A6E6-125BEAC55EC8}"/>
          </ac:spMkLst>
        </pc:spChg>
        <pc:spChg chg="add mod">
          <ac:chgData name="Lipani, Aldo" userId="3d811883-7188-4056-86e4-ebeb30c53017" providerId="ADAL" clId="{0C97AF31-43BD-EE43-B6C7-6475BAF3D5E0}" dt="2019-10-06T21:10:35.284" v="17951" actId="571"/>
          <ac:spMkLst>
            <pc:docMk/>
            <pc:sldMk cId="4071410300" sldId="780"/>
            <ac:spMk id="15" creationId="{B5FF1A29-70BA-764C-9316-0D3BDC858D62}"/>
          </ac:spMkLst>
        </pc:spChg>
        <pc:spChg chg="add mod">
          <ac:chgData name="Lipani, Aldo" userId="3d811883-7188-4056-86e4-ebeb30c53017" providerId="ADAL" clId="{0C97AF31-43BD-EE43-B6C7-6475BAF3D5E0}" dt="2019-10-06T21:10:50.092" v="17953" actId="571"/>
          <ac:spMkLst>
            <pc:docMk/>
            <pc:sldMk cId="4071410300" sldId="780"/>
            <ac:spMk id="16" creationId="{F4B54272-82B5-E841-84C6-68DF81303302}"/>
          </ac:spMkLst>
        </pc:spChg>
      </pc:sldChg>
      <pc:sldChg chg="modSp add del">
        <pc:chgData name="Lipani, Aldo" userId="3d811883-7188-4056-86e4-ebeb30c53017" providerId="ADAL" clId="{0C97AF31-43BD-EE43-B6C7-6475BAF3D5E0}" dt="2019-10-06T21:11:51.189" v="17960" actId="2696"/>
        <pc:sldMkLst>
          <pc:docMk/>
          <pc:sldMk cId="229820915" sldId="781"/>
        </pc:sldMkLst>
        <pc:spChg chg="mod">
          <ac:chgData name="Lipani, Aldo" userId="3d811883-7188-4056-86e4-ebeb30c53017" providerId="ADAL" clId="{0C97AF31-43BD-EE43-B6C7-6475BAF3D5E0}" dt="2019-10-06T21:09:41.828" v="17934"/>
          <ac:spMkLst>
            <pc:docMk/>
            <pc:sldMk cId="229820915" sldId="781"/>
            <ac:spMk id="3" creationId="{37A9ED5E-FC51-FB47-8B07-24FE448646D0}"/>
          </ac:spMkLst>
        </pc:spChg>
      </pc:sldChg>
      <pc:sldChg chg="addSp modSp add modAnim">
        <pc:chgData name="Lipani, Aldo" userId="3d811883-7188-4056-86e4-ebeb30c53017" providerId="ADAL" clId="{0C97AF31-43BD-EE43-B6C7-6475BAF3D5E0}" dt="2019-10-06T21:14:07.344" v="18054" actId="20577"/>
        <pc:sldMkLst>
          <pc:docMk/>
          <pc:sldMk cId="3796304176" sldId="782"/>
        </pc:sldMkLst>
        <pc:spChg chg="mod">
          <ac:chgData name="Lipani, Aldo" userId="3d811883-7188-4056-86e4-ebeb30c53017" providerId="ADAL" clId="{0C97AF31-43BD-EE43-B6C7-6475BAF3D5E0}" dt="2019-10-06T21:12:06.239" v="17967" actId="20577"/>
          <ac:spMkLst>
            <pc:docMk/>
            <pc:sldMk cId="3796304176" sldId="782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1:14:07.344" v="18054" actId="20577"/>
          <ac:spMkLst>
            <pc:docMk/>
            <pc:sldMk cId="3796304176" sldId="782"/>
            <ac:spMk id="3" creationId="{37A9ED5E-FC51-FB47-8B07-24FE448646D0}"/>
          </ac:spMkLst>
        </pc:spChg>
        <pc:spChg chg="add mod">
          <ac:chgData name="Lipani, Aldo" userId="3d811883-7188-4056-86e4-ebeb30c53017" providerId="ADAL" clId="{0C97AF31-43BD-EE43-B6C7-6475BAF3D5E0}" dt="2019-10-04T20:43:46.599" v="4999" actId="1582"/>
          <ac:spMkLst>
            <pc:docMk/>
            <pc:sldMk cId="3796304176" sldId="782"/>
            <ac:spMk id="4" creationId="{7C1861BC-DD79-984F-A3A6-8C3D4BDC3405}"/>
          </ac:spMkLst>
        </pc:spChg>
      </pc:sldChg>
      <pc:sldChg chg="addSp modSp add modAnim">
        <pc:chgData name="Lipani, Aldo" userId="3d811883-7188-4056-86e4-ebeb30c53017" providerId="ADAL" clId="{0C97AF31-43BD-EE43-B6C7-6475BAF3D5E0}" dt="2019-10-06T21:23:16.649" v="18168"/>
        <pc:sldMkLst>
          <pc:docMk/>
          <pc:sldMk cId="3641509385" sldId="783"/>
        </pc:sldMkLst>
        <pc:spChg chg="mod">
          <ac:chgData name="Lipani, Aldo" userId="3d811883-7188-4056-86e4-ebeb30c53017" providerId="ADAL" clId="{0C97AF31-43BD-EE43-B6C7-6475BAF3D5E0}" dt="2019-10-04T20:38:01.798" v="4499" actId="20577"/>
          <ac:spMkLst>
            <pc:docMk/>
            <pc:sldMk cId="3641509385" sldId="783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1:16:16.254" v="18167" actId="20577"/>
          <ac:spMkLst>
            <pc:docMk/>
            <pc:sldMk cId="3641509385" sldId="783"/>
            <ac:spMk id="3" creationId="{37A9ED5E-FC51-FB47-8B07-24FE448646D0}"/>
          </ac:spMkLst>
        </pc:spChg>
        <pc:spChg chg="add mod">
          <ac:chgData name="Lipani, Aldo" userId="3d811883-7188-4056-86e4-ebeb30c53017" providerId="ADAL" clId="{0C97AF31-43BD-EE43-B6C7-6475BAF3D5E0}" dt="2019-10-04T20:45:40.224" v="5011" actId="1582"/>
          <ac:spMkLst>
            <pc:docMk/>
            <pc:sldMk cId="3641509385" sldId="783"/>
            <ac:spMk id="4" creationId="{198B5B8E-556C-7646-AB45-A4F810DF359D}"/>
          </ac:spMkLst>
        </pc:spChg>
      </pc:sldChg>
      <pc:sldChg chg="delSp modSp add">
        <pc:chgData name="Lipani, Aldo" userId="3d811883-7188-4056-86e4-ebeb30c53017" providerId="ADAL" clId="{0C97AF31-43BD-EE43-B6C7-6475BAF3D5E0}" dt="2019-10-06T23:27:58.792" v="21185" actId="113"/>
        <pc:sldMkLst>
          <pc:docMk/>
          <pc:sldMk cId="1900452137" sldId="784"/>
        </pc:sldMkLst>
        <pc:spChg chg="mod">
          <ac:chgData name="Lipani, Aldo" userId="3d811883-7188-4056-86e4-ebeb30c53017" providerId="ADAL" clId="{0C97AF31-43BD-EE43-B6C7-6475BAF3D5E0}" dt="2019-10-04T22:37:13.485" v="5464" actId="20577"/>
          <ac:spMkLst>
            <pc:docMk/>
            <pc:sldMk cId="1900452137" sldId="784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3:27:58.792" v="21185" actId="113"/>
          <ac:spMkLst>
            <pc:docMk/>
            <pc:sldMk cId="1900452137" sldId="784"/>
            <ac:spMk id="3" creationId="{37A9ED5E-FC51-FB47-8B07-24FE448646D0}"/>
          </ac:spMkLst>
        </pc:spChg>
        <pc:spChg chg="del">
          <ac:chgData name="Lipani, Aldo" userId="3d811883-7188-4056-86e4-ebeb30c53017" providerId="ADAL" clId="{0C97AF31-43BD-EE43-B6C7-6475BAF3D5E0}" dt="2019-10-04T22:38:13.281" v="5583" actId="478"/>
          <ac:spMkLst>
            <pc:docMk/>
            <pc:sldMk cId="1900452137" sldId="784"/>
            <ac:spMk id="4" creationId="{198B5B8E-556C-7646-AB45-A4F810DF359D}"/>
          </ac:spMkLst>
        </pc:spChg>
      </pc:sldChg>
      <pc:sldChg chg="modSp add del">
        <pc:chgData name="Lipani, Aldo" userId="3d811883-7188-4056-86e4-ebeb30c53017" providerId="ADAL" clId="{0C97AF31-43BD-EE43-B6C7-6475BAF3D5E0}" dt="2019-10-06T23:25:53.191" v="21056" actId="2696"/>
        <pc:sldMkLst>
          <pc:docMk/>
          <pc:sldMk cId="3177724537" sldId="785"/>
        </pc:sldMkLst>
        <pc:spChg chg="mod">
          <ac:chgData name="Lipani, Aldo" userId="3d811883-7188-4056-86e4-ebeb30c53017" providerId="ADAL" clId="{0C97AF31-43BD-EE43-B6C7-6475BAF3D5E0}" dt="2019-10-04T22:48:56.362" v="6456" actId="20577"/>
          <ac:spMkLst>
            <pc:docMk/>
            <pc:sldMk cId="3177724537" sldId="785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1:51:50.989" v="18487" actId="20577"/>
          <ac:spMkLst>
            <pc:docMk/>
            <pc:sldMk cId="3177724537" sldId="785"/>
            <ac:spMk id="3" creationId="{37A9ED5E-FC51-FB47-8B07-24FE448646D0}"/>
          </ac:spMkLst>
        </pc:spChg>
      </pc:sldChg>
      <pc:sldChg chg="modSp add">
        <pc:chgData name="Lipani, Aldo" userId="3d811883-7188-4056-86e4-ebeb30c53017" providerId="ADAL" clId="{0C97AF31-43BD-EE43-B6C7-6475BAF3D5E0}" dt="2019-10-06T22:32:26.241" v="19863" actId="113"/>
        <pc:sldMkLst>
          <pc:docMk/>
          <pc:sldMk cId="96269856" sldId="786"/>
        </pc:sldMkLst>
        <pc:spChg chg="mod">
          <ac:chgData name="Lipani, Aldo" userId="3d811883-7188-4056-86e4-ebeb30c53017" providerId="ADAL" clId="{0C97AF31-43BD-EE43-B6C7-6475BAF3D5E0}" dt="2019-10-06T15:29:31.317" v="8791" actId="20577"/>
          <ac:spMkLst>
            <pc:docMk/>
            <pc:sldMk cId="96269856" sldId="786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2:32:26.241" v="19863" actId="113"/>
          <ac:spMkLst>
            <pc:docMk/>
            <pc:sldMk cId="96269856" sldId="786"/>
            <ac:spMk id="3" creationId="{37A9ED5E-FC51-FB47-8B07-24FE448646D0}"/>
          </ac:spMkLst>
        </pc:spChg>
      </pc:sldChg>
      <pc:sldChg chg="add del setBg">
        <pc:chgData name="Lipani, Aldo" userId="3d811883-7188-4056-86e4-ebeb30c53017" providerId="ADAL" clId="{0C97AF31-43BD-EE43-B6C7-6475BAF3D5E0}" dt="2019-10-06T15:03:21.786" v="8738"/>
        <pc:sldMkLst>
          <pc:docMk/>
          <pc:sldMk cId="1571293418" sldId="786"/>
        </pc:sldMkLst>
      </pc:sldChg>
      <pc:sldChg chg="modSp add del">
        <pc:chgData name="Lipani, Aldo" userId="3d811883-7188-4056-86e4-ebeb30c53017" providerId="ADAL" clId="{0C97AF31-43BD-EE43-B6C7-6475BAF3D5E0}" dt="2019-10-06T15:32:33.884" v="8983" actId="2696"/>
        <pc:sldMkLst>
          <pc:docMk/>
          <pc:sldMk cId="2563862951" sldId="787"/>
        </pc:sldMkLst>
        <pc:spChg chg="mod">
          <ac:chgData name="Lipani, Aldo" userId="3d811883-7188-4056-86e4-ebeb30c53017" providerId="ADAL" clId="{0C97AF31-43BD-EE43-B6C7-6475BAF3D5E0}" dt="2019-10-06T15:31:30.509" v="8812" actId="20577"/>
          <ac:spMkLst>
            <pc:docMk/>
            <pc:sldMk cId="2563862951" sldId="787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15:32:30.783" v="8982" actId="20577"/>
          <ac:spMkLst>
            <pc:docMk/>
            <pc:sldMk cId="2563862951" sldId="787"/>
            <ac:spMk id="3" creationId="{37A9ED5E-FC51-FB47-8B07-24FE448646D0}"/>
          </ac:spMkLst>
        </pc:spChg>
      </pc:sldChg>
      <pc:sldChg chg="modSp add del">
        <pc:chgData name="Lipani, Aldo" userId="3d811883-7188-4056-86e4-ebeb30c53017" providerId="ADAL" clId="{0C97AF31-43BD-EE43-B6C7-6475BAF3D5E0}" dt="2019-10-06T22:34:53.209" v="20034" actId="2696"/>
        <pc:sldMkLst>
          <pc:docMk/>
          <pc:sldMk cId="3940047269" sldId="787"/>
        </pc:sldMkLst>
        <pc:spChg chg="mod">
          <ac:chgData name="Lipani, Aldo" userId="3d811883-7188-4056-86e4-ebeb30c53017" providerId="ADAL" clId="{0C97AF31-43BD-EE43-B6C7-6475BAF3D5E0}" dt="2019-10-06T22:33:59.098" v="19906" actId="20577"/>
          <ac:spMkLst>
            <pc:docMk/>
            <pc:sldMk cId="3940047269" sldId="787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2:34:45.345" v="20033" actId="20577"/>
          <ac:spMkLst>
            <pc:docMk/>
            <pc:sldMk cId="3940047269" sldId="787"/>
            <ac:spMk id="3" creationId="{37A9ED5E-FC51-FB47-8B07-24FE448646D0}"/>
          </ac:spMkLst>
        </pc:spChg>
      </pc:sldChg>
      <pc:sldChg chg="modSp add del">
        <pc:chgData name="Lipani, Aldo" userId="3d811883-7188-4056-86e4-ebeb30c53017" providerId="ADAL" clId="{0C97AF31-43BD-EE43-B6C7-6475BAF3D5E0}" dt="2019-10-06T21:49:56.210" v="18391" actId="2696"/>
        <pc:sldMkLst>
          <pc:docMk/>
          <pc:sldMk cId="2062349175" sldId="788"/>
        </pc:sldMkLst>
        <pc:spChg chg="mod">
          <ac:chgData name="Lipani, Aldo" userId="3d811883-7188-4056-86e4-ebeb30c53017" providerId="ADAL" clId="{0C97AF31-43BD-EE43-B6C7-6475BAF3D5E0}" dt="2019-10-06T21:43:12.846" v="18177"/>
          <ac:spMkLst>
            <pc:docMk/>
            <pc:sldMk cId="2062349175" sldId="788"/>
            <ac:spMk id="3" creationId="{37A9ED5E-FC51-FB47-8B07-24FE448646D0}"/>
          </ac:spMkLst>
        </pc:spChg>
      </pc:sldChg>
      <pc:sldChg chg="addSp modSp add modAnim">
        <pc:chgData name="Lipani, Aldo" userId="3d811883-7188-4056-86e4-ebeb30c53017" providerId="ADAL" clId="{0C97AF31-43BD-EE43-B6C7-6475BAF3D5E0}" dt="2019-10-06T22:05:53.326" v="19127"/>
        <pc:sldMkLst>
          <pc:docMk/>
          <pc:sldMk cId="4011180651" sldId="789"/>
        </pc:sldMkLst>
        <pc:spChg chg="mod">
          <ac:chgData name="Lipani, Aldo" userId="3d811883-7188-4056-86e4-ebeb30c53017" providerId="ADAL" clId="{0C97AF31-43BD-EE43-B6C7-6475BAF3D5E0}" dt="2019-10-06T15:56:13.068" v="9463" actId="20577"/>
          <ac:spMkLst>
            <pc:docMk/>
            <pc:sldMk cId="4011180651" sldId="789"/>
            <ac:spMk id="2" creationId="{1323FC00-5AEA-D548-A29B-74552884F99B}"/>
          </ac:spMkLst>
        </pc:spChg>
        <pc:spChg chg="mod">
          <ac:chgData name="Lipani, Aldo" userId="3d811883-7188-4056-86e4-ebeb30c53017" providerId="ADAL" clId="{0C97AF31-43BD-EE43-B6C7-6475BAF3D5E0}" dt="2019-10-06T22:00:21.815" v="18996" actId="20577"/>
          <ac:spMkLst>
            <pc:docMk/>
            <pc:sldMk cId="4011180651" sldId="789"/>
            <ac:spMk id="3" creationId="{37A9ED5E-FC51-FB47-8B07-24FE448646D0}"/>
          </ac:spMkLst>
        </pc:spChg>
        <pc:spChg chg="add mod">
          <ac:chgData name="Lipani, Aldo" userId="3d811883-7188-4056-86e4-ebeb30c53017" providerId="ADAL" clId="{0C97AF31-43BD-EE43-B6C7-6475BAF3D5E0}" dt="2019-10-06T22:00:39.857" v="19019" actId="20577"/>
          <ac:spMkLst>
            <pc:docMk/>
            <pc:sldMk cId="4011180651" sldId="789"/>
            <ac:spMk id="4" creationId="{2CBF0ED8-DF7E-F047-962C-29E1370F5405}"/>
          </ac:spMkLst>
        </pc:spChg>
        <pc:spChg chg="add mod">
          <ac:chgData name="Lipani, Aldo" userId="3d811883-7188-4056-86e4-ebeb30c53017" providerId="ADAL" clId="{0C97AF31-43BD-EE43-B6C7-6475BAF3D5E0}" dt="2019-10-06T22:05:49.397" v="19126" actId="164"/>
          <ac:spMkLst>
            <pc:docMk/>
            <pc:sldMk cId="4011180651" sldId="789"/>
            <ac:spMk id="5" creationId="{35688D5C-8C97-D04F-A582-1B1CABF5C293}"/>
          </ac:spMkLst>
        </pc:spChg>
        <pc:grpChg chg="add mod">
          <ac:chgData name="Lipani, Aldo" userId="3d811883-7188-4056-86e4-ebeb30c53017" providerId="ADAL" clId="{0C97AF31-43BD-EE43-B6C7-6475BAF3D5E0}" dt="2019-10-06T22:05:49.397" v="19126" actId="164"/>
          <ac:grpSpMkLst>
            <pc:docMk/>
            <pc:sldMk cId="4011180651" sldId="789"/>
            <ac:grpSpMk id="9" creationId="{2B7DFD79-E34C-F044-BDFE-9AA0E73B9877}"/>
          </ac:grpSpMkLst>
        </pc:grpChg>
        <pc:cxnChg chg="add mod">
          <ac:chgData name="Lipani, Aldo" userId="3d811883-7188-4056-86e4-ebeb30c53017" providerId="ADAL" clId="{0C97AF31-43BD-EE43-B6C7-6475BAF3D5E0}" dt="2019-10-06T22:05:49.397" v="19126" actId="164"/>
          <ac:cxnSpMkLst>
            <pc:docMk/>
            <pc:sldMk cId="4011180651" sldId="789"/>
            <ac:cxnSpMk id="8" creationId="{3573BE11-BF96-7746-8EB5-0262972211E8}"/>
          </ac:cxnSpMkLst>
        </pc:cxnChg>
      </pc:sldChg>
      <pc:sldChg chg="add del">
        <pc:chgData name="Lipani, Aldo" userId="3d811883-7188-4056-86e4-ebeb30c53017" providerId="ADAL" clId="{0C97AF31-43BD-EE43-B6C7-6475BAF3D5E0}" dt="2019-10-06T16:00:23.657" v="9465"/>
        <pc:sldMkLst>
          <pc:docMk/>
          <pc:sldMk cId="3539708844" sldId="790"/>
        </pc:sldMkLst>
      </pc:sldChg>
      <pc:sldChg chg="addSp delSp modSp add">
        <pc:chgData name="Lipani, Aldo" userId="3d811883-7188-4056-86e4-ebeb30c53017" providerId="ADAL" clId="{0C97AF31-43BD-EE43-B6C7-6475BAF3D5E0}" dt="2019-10-06T23:40:06.595" v="21264" actId="20577"/>
        <pc:sldMkLst>
          <pc:docMk/>
          <pc:sldMk cId="3711120834" sldId="790"/>
        </pc:sldMkLst>
        <pc:spChg chg="mod">
          <ac:chgData name="Lipani, Aldo" userId="3d811883-7188-4056-86e4-ebeb30c53017" providerId="ADAL" clId="{0C97AF31-43BD-EE43-B6C7-6475BAF3D5E0}" dt="2019-10-06T23:40:06.595" v="21264" actId="20577"/>
          <ac:spMkLst>
            <pc:docMk/>
            <pc:sldMk cId="3711120834" sldId="790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6T23:38:29.107" v="21242" actId="20577"/>
          <ac:spMkLst>
            <pc:docMk/>
            <pc:sldMk cId="3711120834" sldId="790"/>
            <ac:spMk id="9" creationId="{3AB3BC18-199B-C44F-B339-573547996898}"/>
          </ac:spMkLst>
        </pc:spChg>
        <pc:spChg chg="del">
          <ac:chgData name="Lipani, Aldo" userId="3d811883-7188-4056-86e4-ebeb30c53017" providerId="ADAL" clId="{0C97AF31-43BD-EE43-B6C7-6475BAF3D5E0}" dt="2019-10-06T16:00:37.746" v="9472" actId="478"/>
          <ac:spMkLst>
            <pc:docMk/>
            <pc:sldMk cId="3711120834" sldId="790"/>
            <ac:spMk id="15" creationId="{10D5138F-48EC-7449-92CC-6FF90D64108E}"/>
          </ac:spMkLst>
        </pc:spChg>
        <pc:spChg chg="del">
          <ac:chgData name="Lipani, Aldo" userId="3d811883-7188-4056-86e4-ebeb30c53017" providerId="ADAL" clId="{0C97AF31-43BD-EE43-B6C7-6475BAF3D5E0}" dt="2019-10-06T16:00:44.209" v="9475" actId="478"/>
          <ac:spMkLst>
            <pc:docMk/>
            <pc:sldMk cId="3711120834" sldId="790"/>
            <ac:spMk id="16" creationId="{127D900E-8341-4B4F-866C-E4AA269337C7}"/>
          </ac:spMkLst>
        </pc:spChg>
        <pc:spChg chg="del">
          <ac:chgData name="Lipani, Aldo" userId="3d811883-7188-4056-86e4-ebeb30c53017" providerId="ADAL" clId="{0C97AF31-43BD-EE43-B6C7-6475BAF3D5E0}" dt="2019-10-06T16:00:32.804" v="9469" actId="478"/>
          <ac:spMkLst>
            <pc:docMk/>
            <pc:sldMk cId="3711120834" sldId="790"/>
            <ac:spMk id="17" creationId="{8913054A-1D99-A34E-B9BF-71AB85B9AA93}"/>
          </ac:spMkLst>
        </pc:spChg>
        <pc:spChg chg="del mod">
          <ac:chgData name="Lipani, Aldo" userId="3d811883-7188-4056-86e4-ebeb30c53017" providerId="ADAL" clId="{0C97AF31-43BD-EE43-B6C7-6475BAF3D5E0}" dt="2019-10-06T16:00:41.078" v="9474" actId="478"/>
          <ac:spMkLst>
            <pc:docMk/>
            <pc:sldMk cId="3711120834" sldId="790"/>
            <ac:spMk id="18" creationId="{4DCBB04D-3067-1D42-9739-6DB2AE30C97A}"/>
          </ac:spMkLst>
        </pc:spChg>
        <pc:spChg chg="del">
          <ac:chgData name="Lipani, Aldo" userId="3d811883-7188-4056-86e4-ebeb30c53017" providerId="ADAL" clId="{0C97AF31-43BD-EE43-B6C7-6475BAF3D5E0}" dt="2019-10-06T16:00:44.209" v="9475" actId="478"/>
          <ac:spMkLst>
            <pc:docMk/>
            <pc:sldMk cId="3711120834" sldId="790"/>
            <ac:spMk id="23" creationId="{60DF5BB5-AFBB-E849-BC10-802EB2CEE49C}"/>
          </ac:spMkLst>
        </pc:spChg>
        <pc:spChg chg="del">
          <ac:chgData name="Lipani, Aldo" userId="3d811883-7188-4056-86e4-ebeb30c53017" providerId="ADAL" clId="{0C97AF31-43BD-EE43-B6C7-6475BAF3D5E0}" dt="2019-10-06T16:00:35.652" v="9470" actId="478"/>
          <ac:spMkLst>
            <pc:docMk/>
            <pc:sldMk cId="3711120834" sldId="790"/>
            <ac:spMk id="24" creationId="{743C122D-C45A-8446-B62B-0C9ECE550596}"/>
          </ac:spMkLst>
        </pc:spChg>
        <pc:spChg chg="del">
          <ac:chgData name="Lipani, Aldo" userId="3d811883-7188-4056-86e4-ebeb30c53017" providerId="ADAL" clId="{0C97AF31-43BD-EE43-B6C7-6475BAF3D5E0}" dt="2019-10-06T16:00:44.209" v="9475" actId="478"/>
          <ac:spMkLst>
            <pc:docMk/>
            <pc:sldMk cId="3711120834" sldId="790"/>
            <ac:spMk id="27" creationId="{42C14ABA-D6B5-1444-B120-8501D29064F7}"/>
          </ac:spMkLst>
        </pc:spChg>
        <pc:picChg chg="add del mod">
          <ac:chgData name="Lipani, Aldo" userId="3d811883-7188-4056-86e4-ebeb30c53017" providerId="ADAL" clId="{0C97AF31-43BD-EE43-B6C7-6475BAF3D5E0}" dt="2019-10-06T16:18:21.948" v="9849" actId="478"/>
          <ac:picMkLst>
            <pc:docMk/>
            <pc:sldMk cId="3711120834" sldId="790"/>
            <ac:picMk id="4" creationId="{25CB7622-23D5-7744-A38C-B494DE665504}"/>
          </ac:picMkLst>
        </pc:picChg>
        <pc:picChg chg="add del mod">
          <ac:chgData name="Lipani, Aldo" userId="3d811883-7188-4056-86e4-ebeb30c53017" providerId="ADAL" clId="{0C97AF31-43BD-EE43-B6C7-6475BAF3D5E0}" dt="2019-10-06T16:19:12" v="9855" actId="478"/>
          <ac:picMkLst>
            <pc:docMk/>
            <pc:sldMk cId="3711120834" sldId="790"/>
            <ac:picMk id="5" creationId="{90488940-D7CF-714B-B45F-4E4D5CB949F7}"/>
          </ac:picMkLst>
        </pc:picChg>
        <pc:picChg chg="add del mod">
          <ac:chgData name="Lipani, Aldo" userId="3d811883-7188-4056-86e4-ebeb30c53017" providerId="ADAL" clId="{0C97AF31-43BD-EE43-B6C7-6475BAF3D5E0}" dt="2019-10-06T16:23:04.184" v="9866" actId="478"/>
          <ac:picMkLst>
            <pc:docMk/>
            <pc:sldMk cId="3711120834" sldId="790"/>
            <ac:picMk id="6" creationId="{E417674A-550E-D94D-A5EB-6CAF51244610}"/>
          </ac:picMkLst>
        </pc:picChg>
        <pc:picChg chg="add mod">
          <ac:chgData name="Lipani, Aldo" userId="3d811883-7188-4056-86e4-ebeb30c53017" providerId="ADAL" clId="{0C97AF31-43BD-EE43-B6C7-6475BAF3D5E0}" dt="2019-10-06T16:24:08.471" v="9873" actId="1036"/>
          <ac:picMkLst>
            <pc:docMk/>
            <pc:sldMk cId="3711120834" sldId="790"/>
            <ac:picMk id="7" creationId="{19FCBEE5-1521-8449-B573-A9D357B5B505}"/>
          </ac:picMkLst>
        </pc:picChg>
        <pc:cxnChg chg="del mod">
          <ac:chgData name="Lipani, Aldo" userId="3d811883-7188-4056-86e4-ebeb30c53017" providerId="ADAL" clId="{0C97AF31-43BD-EE43-B6C7-6475BAF3D5E0}" dt="2019-10-06T16:00:44.209" v="9475" actId="478"/>
          <ac:cxnSpMkLst>
            <pc:docMk/>
            <pc:sldMk cId="3711120834" sldId="790"/>
            <ac:cxnSpMk id="19" creationId="{5BBC6834-A93E-D645-8611-12BEF50121C3}"/>
          </ac:cxnSpMkLst>
        </pc:cxnChg>
        <pc:cxnChg chg="del mod">
          <ac:chgData name="Lipani, Aldo" userId="3d811883-7188-4056-86e4-ebeb30c53017" providerId="ADAL" clId="{0C97AF31-43BD-EE43-B6C7-6475BAF3D5E0}" dt="2019-10-06T16:00:44.209" v="9475" actId="478"/>
          <ac:cxnSpMkLst>
            <pc:docMk/>
            <pc:sldMk cId="3711120834" sldId="790"/>
            <ac:cxnSpMk id="21" creationId="{57539782-EED5-EA4C-A840-15D8CCD6AA27}"/>
          </ac:cxnSpMkLst>
        </pc:cxnChg>
        <pc:cxnChg chg="del mod">
          <ac:chgData name="Lipani, Aldo" userId="3d811883-7188-4056-86e4-ebeb30c53017" providerId="ADAL" clId="{0C97AF31-43BD-EE43-B6C7-6475BAF3D5E0}" dt="2019-10-06T16:00:36.813" v="9471" actId="478"/>
          <ac:cxnSpMkLst>
            <pc:docMk/>
            <pc:sldMk cId="3711120834" sldId="790"/>
            <ac:cxnSpMk id="25" creationId="{C3639201-9047-6E4E-96FC-0586B8011D2F}"/>
          </ac:cxnSpMkLst>
        </pc:cxnChg>
        <pc:cxnChg chg="del">
          <ac:chgData name="Lipani, Aldo" userId="3d811883-7188-4056-86e4-ebeb30c53017" providerId="ADAL" clId="{0C97AF31-43BD-EE43-B6C7-6475BAF3D5E0}" dt="2019-10-06T16:00:30.794" v="9468" actId="478"/>
          <ac:cxnSpMkLst>
            <pc:docMk/>
            <pc:sldMk cId="3711120834" sldId="790"/>
            <ac:cxnSpMk id="26" creationId="{87DBE4F0-3E5F-F54A-9BEE-446EDBCD26FA}"/>
          </ac:cxnSpMkLst>
        </pc:cxnChg>
        <pc:cxnChg chg="del mod">
          <ac:chgData name="Lipani, Aldo" userId="3d811883-7188-4056-86e4-ebeb30c53017" providerId="ADAL" clId="{0C97AF31-43BD-EE43-B6C7-6475BAF3D5E0}" dt="2019-10-06T16:00:44.209" v="9475" actId="478"/>
          <ac:cxnSpMkLst>
            <pc:docMk/>
            <pc:sldMk cId="3711120834" sldId="790"/>
            <ac:cxnSpMk id="28" creationId="{51FAC3F6-18F1-1A46-9C30-3D3E25416725}"/>
          </ac:cxnSpMkLst>
        </pc:cxnChg>
      </pc:sldChg>
      <pc:sldChg chg="addSp delSp modSp add">
        <pc:chgData name="Lipani, Aldo" userId="3d811883-7188-4056-86e4-ebeb30c53017" providerId="ADAL" clId="{0C97AF31-43BD-EE43-B6C7-6475BAF3D5E0}" dt="2019-10-06T23:44:46.190" v="21464" actId="1076"/>
        <pc:sldMkLst>
          <pc:docMk/>
          <pc:sldMk cId="2666499191" sldId="791"/>
        </pc:sldMkLst>
        <pc:spChg chg="mod">
          <ac:chgData name="Lipani, Aldo" userId="3d811883-7188-4056-86e4-ebeb30c53017" providerId="ADAL" clId="{0C97AF31-43BD-EE43-B6C7-6475BAF3D5E0}" dt="2019-10-06T17:19:15.953" v="10724" actId="20577"/>
          <ac:spMkLst>
            <pc:docMk/>
            <pc:sldMk cId="2666499191" sldId="791"/>
            <ac:spMk id="2" creationId="{D2D622CB-3AC4-A848-BE8D-B218E603F311}"/>
          </ac:spMkLst>
        </pc:spChg>
        <pc:spChg chg="add mod">
          <ac:chgData name="Lipani, Aldo" userId="3d811883-7188-4056-86e4-ebeb30c53017" providerId="ADAL" clId="{0C97AF31-43BD-EE43-B6C7-6475BAF3D5E0}" dt="2019-10-06T23:44:14.959" v="21455" actId="20577"/>
          <ac:spMkLst>
            <pc:docMk/>
            <pc:sldMk cId="2666499191" sldId="791"/>
            <ac:spMk id="5" creationId="{5D5584E8-C562-EA4C-B68A-280CC6CCD4FD}"/>
          </ac:spMkLst>
        </pc:spChg>
        <pc:spChg chg="add del">
          <ac:chgData name="Lipani, Aldo" userId="3d811883-7188-4056-86e4-ebeb30c53017" providerId="ADAL" clId="{0C97AF31-43BD-EE43-B6C7-6475BAF3D5E0}" dt="2019-10-06T17:23:06.408" v="10794"/>
          <ac:spMkLst>
            <pc:docMk/>
            <pc:sldMk cId="2666499191" sldId="791"/>
            <ac:spMk id="7" creationId="{595BF570-7803-2A44-8BB7-12AE0DE37A51}"/>
          </ac:spMkLst>
        </pc:spChg>
        <pc:spChg chg="del">
          <ac:chgData name="Lipani, Aldo" userId="3d811883-7188-4056-86e4-ebeb30c53017" providerId="ADAL" clId="{0C97AF31-43BD-EE43-B6C7-6475BAF3D5E0}" dt="2019-10-06T16:12:18.682" v="9833" actId="478"/>
          <ac:spMkLst>
            <pc:docMk/>
            <pc:sldMk cId="2666499191" sldId="791"/>
            <ac:spMk id="9" creationId="{3AB3BC18-199B-C44F-B339-573547996898}"/>
          </ac:spMkLst>
        </pc:spChg>
        <pc:spChg chg="add mod">
          <ac:chgData name="Lipani, Aldo" userId="3d811883-7188-4056-86e4-ebeb30c53017" providerId="ADAL" clId="{0C97AF31-43BD-EE43-B6C7-6475BAF3D5E0}" dt="2019-10-06T23:44:30.084" v="21460" actId="1037"/>
          <ac:spMkLst>
            <pc:docMk/>
            <pc:sldMk cId="2666499191" sldId="791"/>
            <ac:spMk id="10" creationId="{0D15C403-6405-B340-A401-257A98D2F764}"/>
          </ac:spMkLst>
        </pc:spChg>
        <pc:spChg chg="add mod">
          <ac:chgData name="Lipani, Aldo" userId="3d811883-7188-4056-86e4-ebeb30c53017" providerId="ADAL" clId="{0C97AF31-43BD-EE43-B6C7-6475BAF3D5E0}" dt="2019-10-06T23:44:30.084" v="21460" actId="1037"/>
          <ac:spMkLst>
            <pc:docMk/>
            <pc:sldMk cId="2666499191" sldId="791"/>
            <ac:spMk id="11" creationId="{C496B9B4-A85D-2C47-A4B1-77207992DB6B}"/>
          </ac:spMkLst>
        </pc:spChg>
        <pc:picChg chg="add del mod">
          <ac:chgData name="Lipani, Aldo" userId="3d811883-7188-4056-86e4-ebeb30c53017" providerId="ADAL" clId="{0C97AF31-43BD-EE43-B6C7-6475BAF3D5E0}" dt="2019-10-06T17:26:08.005" v="10799" actId="478"/>
          <ac:picMkLst>
            <pc:docMk/>
            <pc:sldMk cId="2666499191" sldId="791"/>
            <ac:picMk id="6" creationId="{0CDA9407-0513-2241-849F-33AEEA10330F}"/>
          </ac:picMkLst>
        </pc:picChg>
        <pc:picChg chg="add mod">
          <ac:chgData name="Lipani, Aldo" userId="3d811883-7188-4056-86e4-ebeb30c53017" providerId="ADAL" clId="{0C97AF31-43BD-EE43-B6C7-6475BAF3D5E0}" dt="2019-10-06T23:44:30.084" v="21460" actId="1037"/>
          <ac:picMkLst>
            <pc:docMk/>
            <pc:sldMk cId="2666499191" sldId="791"/>
            <ac:picMk id="8" creationId="{60CC3B0F-D51F-5B4D-8596-BE0026B9CEFE}"/>
          </ac:picMkLst>
        </pc:picChg>
        <pc:picChg chg="add mod">
          <ac:chgData name="Lipani, Aldo" userId="3d811883-7188-4056-86e4-ebeb30c53017" providerId="ADAL" clId="{0C97AF31-43BD-EE43-B6C7-6475BAF3D5E0}" dt="2019-10-06T23:44:46.190" v="21464" actId="1076"/>
          <ac:picMkLst>
            <pc:docMk/>
            <pc:sldMk cId="2666499191" sldId="791"/>
            <ac:picMk id="12" creationId="{BE354437-FEE5-8340-80E1-9F1CEC5545C9}"/>
          </ac:picMkLst>
        </pc:picChg>
      </pc:sldChg>
      <pc:sldChg chg="addSp delSp modSp add ord">
        <pc:chgData name="Lipani, Aldo" userId="3d811883-7188-4056-86e4-ebeb30c53017" providerId="ADAL" clId="{0C97AF31-43BD-EE43-B6C7-6475BAF3D5E0}" dt="2019-10-07T06:58:38.949" v="23919" actId="14100"/>
        <pc:sldMkLst>
          <pc:docMk/>
          <pc:sldMk cId="3839881416" sldId="792"/>
        </pc:sldMkLst>
        <pc:spChg chg="mod">
          <ac:chgData name="Lipani, Aldo" userId="3d811883-7188-4056-86e4-ebeb30c53017" providerId="ADAL" clId="{0C97AF31-43BD-EE43-B6C7-6475BAF3D5E0}" dt="2019-10-07T06:19:59.293" v="23432" actId="20577"/>
          <ac:spMkLst>
            <pc:docMk/>
            <pc:sldMk cId="3839881416" sldId="792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6:58:21.803" v="23916" actId="20577"/>
          <ac:spMkLst>
            <pc:docMk/>
            <pc:sldMk cId="3839881416" sldId="792"/>
            <ac:spMk id="5" creationId="{5D5584E8-C562-EA4C-B68A-280CC6CCD4FD}"/>
          </ac:spMkLst>
        </pc:spChg>
        <pc:spChg chg="add del mod">
          <ac:chgData name="Lipani, Aldo" userId="3d811883-7188-4056-86e4-ebeb30c53017" providerId="ADAL" clId="{0C97AF31-43BD-EE43-B6C7-6475BAF3D5E0}" dt="2019-10-06T18:43:39.436" v="14420"/>
          <ac:spMkLst>
            <pc:docMk/>
            <pc:sldMk cId="3839881416" sldId="792"/>
            <ac:spMk id="7" creationId="{532CDCE7-5FF9-A24F-889B-D4F66637500A}"/>
          </ac:spMkLst>
        </pc:spChg>
        <pc:picChg chg="add del mod">
          <ac:chgData name="Lipani, Aldo" userId="3d811883-7188-4056-86e4-ebeb30c53017" providerId="ADAL" clId="{0C97AF31-43BD-EE43-B6C7-6475BAF3D5E0}" dt="2019-10-06T18:43:38.890" v="14418"/>
          <ac:picMkLst>
            <pc:docMk/>
            <pc:sldMk cId="3839881416" sldId="792"/>
            <ac:picMk id="4" creationId="{974D83B8-087E-704B-A8AA-5DD752C273A9}"/>
          </ac:picMkLst>
        </pc:picChg>
        <pc:picChg chg="del">
          <ac:chgData name="Lipani, Aldo" userId="3d811883-7188-4056-86e4-ebeb30c53017" providerId="ADAL" clId="{0C97AF31-43BD-EE43-B6C7-6475BAF3D5E0}" dt="2019-10-06T16:12:57.387" v="9838" actId="478"/>
          <ac:picMkLst>
            <pc:docMk/>
            <pc:sldMk cId="3839881416" sldId="792"/>
            <ac:picMk id="6" creationId="{0CDA9407-0513-2241-849F-33AEEA10330F}"/>
          </ac:picMkLst>
        </pc:picChg>
        <pc:picChg chg="add mod">
          <ac:chgData name="Lipani, Aldo" userId="3d811883-7188-4056-86e4-ebeb30c53017" providerId="ADAL" clId="{0C97AF31-43BD-EE43-B6C7-6475BAF3D5E0}" dt="2019-10-07T06:58:38.949" v="23919" actId="14100"/>
          <ac:picMkLst>
            <pc:docMk/>
            <pc:sldMk cId="3839881416" sldId="792"/>
            <ac:picMk id="8" creationId="{1E176EF5-74D0-E944-B5D8-A30A3B14D4C9}"/>
          </ac:picMkLst>
        </pc:picChg>
      </pc:sldChg>
      <pc:sldChg chg="delSp modSp add">
        <pc:chgData name="Lipani, Aldo" userId="3d811883-7188-4056-86e4-ebeb30c53017" providerId="ADAL" clId="{0C97AF31-43BD-EE43-B6C7-6475BAF3D5E0}" dt="2019-10-06T23:40:11.139" v="21269" actId="20577"/>
        <pc:sldMkLst>
          <pc:docMk/>
          <pc:sldMk cId="3149423470" sldId="793"/>
        </pc:sldMkLst>
        <pc:spChg chg="mod">
          <ac:chgData name="Lipani, Aldo" userId="3d811883-7188-4056-86e4-ebeb30c53017" providerId="ADAL" clId="{0C97AF31-43BD-EE43-B6C7-6475BAF3D5E0}" dt="2019-10-06T23:40:11.139" v="21269" actId="20577"/>
          <ac:spMkLst>
            <pc:docMk/>
            <pc:sldMk cId="3149423470" sldId="793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6T23:39:37.165" v="21255" actId="20577"/>
          <ac:spMkLst>
            <pc:docMk/>
            <pc:sldMk cId="3149423470" sldId="793"/>
            <ac:spMk id="9" creationId="{3AB3BC18-199B-C44F-B339-573547996898}"/>
          </ac:spMkLst>
        </pc:spChg>
        <pc:picChg chg="del">
          <ac:chgData name="Lipani, Aldo" userId="3d811883-7188-4056-86e4-ebeb30c53017" providerId="ADAL" clId="{0C97AF31-43BD-EE43-B6C7-6475BAF3D5E0}" dt="2019-10-06T16:25:13.332" v="10103" actId="478"/>
          <ac:picMkLst>
            <pc:docMk/>
            <pc:sldMk cId="3149423470" sldId="793"/>
            <ac:picMk id="7" creationId="{19FCBEE5-1521-8449-B573-A9D357B5B505}"/>
          </ac:picMkLst>
        </pc:picChg>
      </pc:sldChg>
      <pc:sldChg chg="add del">
        <pc:chgData name="Lipani, Aldo" userId="3d811883-7188-4056-86e4-ebeb30c53017" providerId="ADAL" clId="{0C97AF31-43BD-EE43-B6C7-6475BAF3D5E0}" dt="2019-10-06T23:39:57.288" v="21256" actId="2696"/>
        <pc:sldMkLst>
          <pc:docMk/>
          <pc:sldMk cId="2293420568" sldId="794"/>
        </pc:sldMkLst>
      </pc:sldChg>
      <pc:sldChg chg="addSp modSp add">
        <pc:chgData name="Lipani, Aldo" userId="3d811883-7188-4056-86e4-ebeb30c53017" providerId="ADAL" clId="{0C97AF31-43BD-EE43-B6C7-6475BAF3D5E0}" dt="2019-10-07T06:27:17.881" v="23821" actId="1076"/>
        <pc:sldMkLst>
          <pc:docMk/>
          <pc:sldMk cId="2825644242" sldId="795"/>
        </pc:sldMkLst>
        <pc:spChg chg="mod">
          <ac:chgData name="Lipani, Aldo" userId="3d811883-7188-4056-86e4-ebeb30c53017" providerId="ADAL" clId="{0C97AF31-43BD-EE43-B6C7-6475BAF3D5E0}" dt="2019-10-06T23:40:17.153" v="21275" actId="20577"/>
          <ac:spMkLst>
            <pc:docMk/>
            <pc:sldMk cId="2825644242" sldId="795"/>
            <ac:spMk id="2" creationId="{D2D622CB-3AC4-A848-BE8D-B218E603F311}"/>
          </ac:spMkLst>
        </pc:spChg>
        <pc:spChg chg="add mod">
          <ac:chgData name="Lipani, Aldo" userId="3d811883-7188-4056-86e4-ebeb30c53017" providerId="ADAL" clId="{0C97AF31-43BD-EE43-B6C7-6475BAF3D5E0}" dt="2019-10-06T23:42:22.686" v="21366" actId="164"/>
          <ac:spMkLst>
            <pc:docMk/>
            <pc:sldMk cId="2825644242" sldId="795"/>
            <ac:spMk id="6" creationId="{8516E3F3-2F4A-9C43-BD69-49A5166B3C4C}"/>
          </ac:spMkLst>
        </pc:spChg>
        <pc:spChg chg="add mod">
          <ac:chgData name="Lipani, Aldo" userId="3d811883-7188-4056-86e4-ebeb30c53017" providerId="ADAL" clId="{0C97AF31-43BD-EE43-B6C7-6475BAF3D5E0}" dt="2019-10-07T06:27:09.035" v="23818" actId="1036"/>
          <ac:spMkLst>
            <pc:docMk/>
            <pc:sldMk cId="2825644242" sldId="795"/>
            <ac:spMk id="7" creationId="{A3BEB67E-614E-F64D-9BB5-9DD5DCA8CCDA}"/>
          </ac:spMkLst>
        </pc:spChg>
        <pc:spChg chg="mod">
          <ac:chgData name="Lipani, Aldo" userId="3d811883-7188-4056-86e4-ebeb30c53017" providerId="ADAL" clId="{0C97AF31-43BD-EE43-B6C7-6475BAF3D5E0}" dt="2019-10-06T23:49:09.502" v="21522" actId="20577"/>
          <ac:spMkLst>
            <pc:docMk/>
            <pc:sldMk cId="2825644242" sldId="795"/>
            <ac:spMk id="9" creationId="{3AB3BC18-199B-C44F-B339-573547996898}"/>
          </ac:spMkLst>
        </pc:spChg>
        <pc:grpChg chg="add mod">
          <ac:chgData name="Lipani, Aldo" userId="3d811883-7188-4056-86e4-ebeb30c53017" providerId="ADAL" clId="{0C97AF31-43BD-EE43-B6C7-6475BAF3D5E0}" dt="2019-10-07T06:27:15.778" v="23820" actId="1076"/>
          <ac:grpSpMkLst>
            <pc:docMk/>
            <pc:sldMk cId="2825644242" sldId="795"/>
            <ac:grpSpMk id="8" creationId="{8A657B0E-B47B-7A43-B643-CE634AD30186}"/>
          </ac:grpSpMkLst>
        </pc:grpChg>
        <pc:grpChg chg="add mod">
          <ac:chgData name="Lipani, Aldo" userId="3d811883-7188-4056-86e4-ebeb30c53017" providerId="ADAL" clId="{0C97AF31-43BD-EE43-B6C7-6475BAF3D5E0}" dt="2019-10-07T06:27:17.881" v="23821" actId="1076"/>
          <ac:grpSpMkLst>
            <pc:docMk/>
            <pc:sldMk cId="2825644242" sldId="795"/>
            <ac:grpSpMk id="10" creationId="{4F8EDF80-8C15-F540-AC45-5AC3BB140B1D}"/>
          </ac:grpSpMkLst>
        </pc:grpChg>
        <pc:picChg chg="add mod">
          <ac:chgData name="Lipani, Aldo" userId="3d811883-7188-4056-86e4-ebeb30c53017" providerId="ADAL" clId="{0C97AF31-43BD-EE43-B6C7-6475BAF3D5E0}" dt="2019-10-06T23:42:22.686" v="21366" actId="164"/>
          <ac:picMkLst>
            <pc:docMk/>
            <pc:sldMk cId="2825644242" sldId="795"/>
            <ac:picMk id="4" creationId="{5828BDC2-1880-0344-B18F-1F5AA04F39B2}"/>
          </ac:picMkLst>
        </pc:picChg>
        <pc:picChg chg="add mod">
          <ac:chgData name="Lipani, Aldo" userId="3d811883-7188-4056-86e4-ebeb30c53017" providerId="ADAL" clId="{0C97AF31-43BD-EE43-B6C7-6475BAF3D5E0}" dt="2019-10-06T23:42:34.103" v="21368" actId="164"/>
          <ac:picMkLst>
            <pc:docMk/>
            <pc:sldMk cId="2825644242" sldId="795"/>
            <ac:picMk id="5" creationId="{62679A44-A7FD-BA45-B1BD-A73AFC017958}"/>
          </ac:picMkLst>
        </pc:picChg>
      </pc:sldChg>
      <pc:sldChg chg="addSp delSp modSp add">
        <pc:chgData name="Lipani, Aldo" userId="3d811883-7188-4056-86e4-ebeb30c53017" providerId="ADAL" clId="{0C97AF31-43BD-EE43-B6C7-6475BAF3D5E0}" dt="2019-10-07T06:59:18.370" v="23935" actId="20577"/>
        <pc:sldMkLst>
          <pc:docMk/>
          <pc:sldMk cId="1249362853" sldId="796"/>
        </pc:sldMkLst>
        <pc:spChg chg="mod">
          <ac:chgData name="Lipani, Aldo" userId="3d811883-7188-4056-86e4-ebeb30c53017" providerId="ADAL" clId="{0C97AF31-43BD-EE43-B6C7-6475BAF3D5E0}" dt="2019-10-06T17:33:11.050" v="11266" actId="20577"/>
          <ac:spMkLst>
            <pc:docMk/>
            <pc:sldMk cId="1249362853" sldId="796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6:59:18.370" v="23935" actId="20577"/>
          <ac:spMkLst>
            <pc:docMk/>
            <pc:sldMk cId="1249362853" sldId="796"/>
            <ac:spMk id="5" creationId="{5D5584E8-C562-EA4C-B68A-280CC6CCD4FD}"/>
          </ac:spMkLst>
        </pc:spChg>
        <pc:picChg chg="add mod modCrop">
          <ac:chgData name="Lipani, Aldo" userId="3d811883-7188-4056-86e4-ebeb30c53017" providerId="ADAL" clId="{0C97AF31-43BD-EE43-B6C7-6475BAF3D5E0}" dt="2019-10-06T17:33:06.711" v="11262" actId="1076"/>
          <ac:picMkLst>
            <pc:docMk/>
            <pc:sldMk cId="1249362853" sldId="796"/>
            <ac:picMk id="4" creationId="{7B6383C0-6830-FA4D-8617-70A46652BD8C}"/>
          </ac:picMkLst>
        </pc:picChg>
        <pc:picChg chg="del">
          <ac:chgData name="Lipani, Aldo" userId="3d811883-7188-4056-86e4-ebeb30c53017" providerId="ADAL" clId="{0C97AF31-43BD-EE43-B6C7-6475BAF3D5E0}" dt="2019-10-06T17:32:04.382" v="11255" actId="478"/>
          <ac:picMkLst>
            <pc:docMk/>
            <pc:sldMk cId="1249362853" sldId="796"/>
            <ac:picMk id="6" creationId="{0CDA9407-0513-2241-849F-33AEEA10330F}"/>
          </ac:picMkLst>
        </pc:picChg>
        <pc:picChg chg="del">
          <ac:chgData name="Lipani, Aldo" userId="3d811883-7188-4056-86e4-ebeb30c53017" providerId="ADAL" clId="{0C97AF31-43BD-EE43-B6C7-6475BAF3D5E0}" dt="2019-10-06T17:32:03.139" v="11254" actId="478"/>
          <ac:picMkLst>
            <pc:docMk/>
            <pc:sldMk cId="1249362853" sldId="796"/>
            <ac:picMk id="8" creationId="{60CC3B0F-D51F-5B4D-8596-BE0026B9CEFE}"/>
          </ac:picMkLst>
        </pc:picChg>
      </pc:sldChg>
      <pc:sldChg chg="addSp delSp modSp add">
        <pc:chgData name="Lipani, Aldo" userId="3d811883-7188-4056-86e4-ebeb30c53017" providerId="ADAL" clId="{0C97AF31-43BD-EE43-B6C7-6475BAF3D5E0}" dt="2019-10-07T15:47:46.758" v="23978" actId="20577"/>
        <pc:sldMkLst>
          <pc:docMk/>
          <pc:sldMk cId="2946669096" sldId="797"/>
        </pc:sldMkLst>
        <pc:spChg chg="mod">
          <ac:chgData name="Lipani, Aldo" userId="3d811883-7188-4056-86e4-ebeb30c53017" providerId="ADAL" clId="{0C97AF31-43BD-EE43-B6C7-6475BAF3D5E0}" dt="2019-10-06T23:47:11.843" v="21469" actId="20577"/>
          <ac:spMkLst>
            <pc:docMk/>
            <pc:sldMk cId="2946669096" sldId="797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15:47:46.758" v="23978" actId="20577"/>
          <ac:spMkLst>
            <pc:docMk/>
            <pc:sldMk cId="2946669096" sldId="797"/>
            <ac:spMk id="5" creationId="{5D5584E8-C562-EA4C-B68A-280CC6CCD4FD}"/>
          </ac:spMkLst>
        </pc:spChg>
        <pc:spChg chg="del">
          <ac:chgData name="Lipani, Aldo" userId="3d811883-7188-4056-86e4-ebeb30c53017" providerId="ADAL" clId="{0C97AF31-43BD-EE43-B6C7-6475BAF3D5E0}" dt="2019-10-06T17:33:42.581" v="11294" actId="478"/>
          <ac:spMkLst>
            <pc:docMk/>
            <pc:sldMk cId="2946669096" sldId="797"/>
            <ac:spMk id="10" creationId="{0D15C403-6405-B340-A401-257A98D2F764}"/>
          </ac:spMkLst>
        </pc:spChg>
        <pc:spChg chg="del">
          <ac:chgData name="Lipani, Aldo" userId="3d811883-7188-4056-86e4-ebeb30c53017" providerId="ADAL" clId="{0C97AF31-43BD-EE43-B6C7-6475BAF3D5E0}" dt="2019-10-06T17:33:46.512" v="11295" actId="478"/>
          <ac:spMkLst>
            <pc:docMk/>
            <pc:sldMk cId="2946669096" sldId="797"/>
            <ac:spMk id="11" creationId="{C496B9B4-A85D-2C47-A4B1-77207992DB6B}"/>
          </ac:spMkLst>
        </pc:spChg>
        <pc:picChg chg="add del mod">
          <ac:chgData name="Lipani, Aldo" userId="3d811883-7188-4056-86e4-ebeb30c53017" providerId="ADAL" clId="{0C97AF31-43BD-EE43-B6C7-6475BAF3D5E0}" dt="2019-10-06T17:35:03.927" v="11353" actId="478"/>
          <ac:picMkLst>
            <pc:docMk/>
            <pc:sldMk cId="2946669096" sldId="797"/>
            <ac:picMk id="4" creationId="{55F7DE1D-EDFF-DC41-8674-D513E9F9C979}"/>
          </ac:picMkLst>
        </pc:picChg>
        <pc:picChg chg="del">
          <ac:chgData name="Lipani, Aldo" userId="3d811883-7188-4056-86e4-ebeb30c53017" providerId="ADAL" clId="{0C97AF31-43BD-EE43-B6C7-6475BAF3D5E0}" dt="2019-10-06T17:33:18.132" v="11268" actId="478"/>
          <ac:picMkLst>
            <pc:docMk/>
            <pc:sldMk cId="2946669096" sldId="797"/>
            <ac:picMk id="8" creationId="{60CC3B0F-D51F-5B4D-8596-BE0026B9CEFE}"/>
          </ac:picMkLst>
        </pc:picChg>
        <pc:picChg chg="del">
          <ac:chgData name="Lipani, Aldo" userId="3d811883-7188-4056-86e4-ebeb30c53017" providerId="ADAL" clId="{0C97AF31-43BD-EE43-B6C7-6475BAF3D5E0}" dt="2019-10-06T17:33:19.453" v="11269" actId="478"/>
          <ac:picMkLst>
            <pc:docMk/>
            <pc:sldMk cId="2946669096" sldId="797"/>
            <ac:picMk id="12" creationId="{BE354437-FEE5-8340-80E1-9F1CEC5545C9}"/>
          </ac:picMkLst>
        </pc:picChg>
      </pc:sldChg>
      <pc:sldChg chg="modSp add">
        <pc:chgData name="Lipani, Aldo" userId="3d811883-7188-4056-86e4-ebeb30c53017" providerId="ADAL" clId="{0C97AF31-43BD-EE43-B6C7-6475BAF3D5E0}" dt="2019-10-07T06:26:03.466" v="23814" actId="20577"/>
        <pc:sldMkLst>
          <pc:docMk/>
          <pc:sldMk cId="999836132" sldId="798"/>
        </pc:sldMkLst>
        <pc:spChg chg="mod">
          <ac:chgData name="Lipani, Aldo" userId="3d811883-7188-4056-86e4-ebeb30c53017" providerId="ADAL" clId="{0C97AF31-43BD-EE43-B6C7-6475BAF3D5E0}" dt="2019-10-07T06:26:03.466" v="23814" actId="20577"/>
          <ac:spMkLst>
            <pc:docMk/>
            <pc:sldMk cId="999836132" sldId="798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6T17:35:00.953" v="11352" actId="5793"/>
          <ac:spMkLst>
            <pc:docMk/>
            <pc:sldMk cId="999836132" sldId="798"/>
            <ac:spMk id="5" creationId="{5D5584E8-C562-EA4C-B68A-280CC6CCD4FD}"/>
          </ac:spMkLst>
        </pc:spChg>
        <pc:picChg chg="mod">
          <ac:chgData name="Lipani, Aldo" userId="3d811883-7188-4056-86e4-ebeb30c53017" providerId="ADAL" clId="{0C97AF31-43BD-EE43-B6C7-6475BAF3D5E0}" dt="2019-10-06T17:34:59.024" v="11350" actId="1076"/>
          <ac:picMkLst>
            <pc:docMk/>
            <pc:sldMk cId="999836132" sldId="798"/>
            <ac:picMk id="4" creationId="{55F7DE1D-EDFF-DC41-8674-D513E9F9C979}"/>
          </ac:picMkLst>
        </pc:picChg>
      </pc:sldChg>
      <pc:sldChg chg="addSp delSp modSp add">
        <pc:chgData name="Lipani, Aldo" userId="3d811883-7188-4056-86e4-ebeb30c53017" providerId="ADAL" clId="{0C97AF31-43BD-EE43-B6C7-6475BAF3D5E0}" dt="2019-10-07T00:07:31.028" v="22146" actId="1076"/>
        <pc:sldMkLst>
          <pc:docMk/>
          <pc:sldMk cId="492216476" sldId="799"/>
        </pc:sldMkLst>
        <pc:spChg chg="mod">
          <ac:chgData name="Lipani, Aldo" userId="3d811883-7188-4056-86e4-ebeb30c53017" providerId="ADAL" clId="{0C97AF31-43BD-EE43-B6C7-6475BAF3D5E0}" dt="2019-10-07T00:06:30.393" v="22140" actId="20577"/>
          <ac:spMkLst>
            <pc:docMk/>
            <pc:sldMk cId="492216476" sldId="799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0:06:27.907" v="22136" actId="20577"/>
          <ac:spMkLst>
            <pc:docMk/>
            <pc:sldMk cId="492216476" sldId="799"/>
            <ac:spMk id="5" creationId="{5D5584E8-C562-EA4C-B68A-280CC6CCD4FD}"/>
          </ac:spMkLst>
        </pc:spChg>
        <pc:spChg chg="add del mod">
          <ac:chgData name="Lipani, Aldo" userId="3d811883-7188-4056-86e4-ebeb30c53017" providerId="ADAL" clId="{0C97AF31-43BD-EE43-B6C7-6475BAF3D5E0}" dt="2019-10-07T00:06:02.629" v="22087"/>
          <ac:spMkLst>
            <pc:docMk/>
            <pc:sldMk cId="492216476" sldId="799"/>
            <ac:spMk id="6" creationId="{AF514D18-7286-CF4B-BF76-EB60440F14B0}"/>
          </ac:spMkLst>
        </pc:spChg>
        <pc:picChg chg="add del mod">
          <ac:chgData name="Lipani, Aldo" userId="3d811883-7188-4056-86e4-ebeb30c53017" providerId="ADAL" clId="{0C97AF31-43BD-EE43-B6C7-6475BAF3D5E0}" dt="2019-10-07T00:05:48.698" v="22082" actId="478"/>
          <ac:picMkLst>
            <pc:docMk/>
            <pc:sldMk cId="492216476" sldId="799"/>
            <ac:picMk id="4" creationId="{2D405A82-598D-204D-91A5-DA9992D7CEE2}"/>
          </ac:picMkLst>
        </pc:picChg>
        <pc:picChg chg="add mod">
          <ac:chgData name="Lipani, Aldo" userId="3d811883-7188-4056-86e4-ebeb30c53017" providerId="ADAL" clId="{0C97AF31-43BD-EE43-B6C7-6475BAF3D5E0}" dt="2019-10-07T00:07:31.028" v="22146" actId="1076"/>
          <ac:picMkLst>
            <pc:docMk/>
            <pc:sldMk cId="492216476" sldId="799"/>
            <ac:picMk id="7" creationId="{A901BF5E-93FE-A64C-987A-6C7637AB9E48}"/>
          </ac:picMkLst>
        </pc:picChg>
      </pc:sldChg>
      <pc:sldChg chg="modSp add">
        <pc:chgData name="Lipani, Aldo" userId="3d811883-7188-4056-86e4-ebeb30c53017" providerId="ADAL" clId="{0C97AF31-43BD-EE43-B6C7-6475BAF3D5E0}" dt="2019-10-07T06:19:26.899" v="23408" actId="404"/>
        <pc:sldMkLst>
          <pc:docMk/>
          <pc:sldMk cId="4021855992" sldId="800"/>
        </pc:sldMkLst>
        <pc:spChg chg="mod">
          <ac:chgData name="Lipani, Aldo" userId="3d811883-7188-4056-86e4-ebeb30c53017" providerId="ADAL" clId="{0C97AF31-43BD-EE43-B6C7-6475BAF3D5E0}" dt="2019-10-06T20:37:22.404" v="16434" actId="20577"/>
          <ac:spMkLst>
            <pc:docMk/>
            <pc:sldMk cId="4021855992" sldId="800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6:19:26.899" v="23408" actId="404"/>
          <ac:spMkLst>
            <pc:docMk/>
            <pc:sldMk cId="4021855992" sldId="800"/>
            <ac:spMk id="5" creationId="{5D5584E8-C562-EA4C-B68A-280CC6CCD4FD}"/>
          </ac:spMkLst>
        </pc:spChg>
      </pc:sldChg>
      <pc:sldChg chg="add del">
        <pc:chgData name="Lipani, Aldo" userId="3d811883-7188-4056-86e4-ebeb30c53017" providerId="ADAL" clId="{0C97AF31-43BD-EE43-B6C7-6475BAF3D5E0}" dt="2019-10-06T17:43:42.550" v="11912" actId="2696"/>
        <pc:sldMkLst>
          <pc:docMk/>
          <pc:sldMk cId="1016483723" sldId="801"/>
        </pc:sldMkLst>
      </pc:sldChg>
      <pc:sldChg chg="addSp delSp modSp add">
        <pc:chgData name="Lipani, Aldo" userId="3d811883-7188-4056-86e4-ebeb30c53017" providerId="ADAL" clId="{0C97AF31-43BD-EE43-B6C7-6475BAF3D5E0}" dt="2019-10-06T17:58:01.221" v="11960" actId="20577"/>
        <pc:sldMkLst>
          <pc:docMk/>
          <pc:sldMk cId="1991193159" sldId="801"/>
        </pc:sldMkLst>
        <pc:spChg chg="mod">
          <ac:chgData name="Lipani, Aldo" userId="3d811883-7188-4056-86e4-ebeb30c53017" providerId="ADAL" clId="{0C97AF31-43BD-EE43-B6C7-6475BAF3D5E0}" dt="2019-10-06T17:58:01.221" v="11960" actId="20577"/>
          <ac:spMkLst>
            <pc:docMk/>
            <pc:sldMk cId="1991193159" sldId="801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6T17:57:50.726" v="11948" actId="5793"/>
          <ac:spMkLst>
            <pc:docMk/>
            <pc:sldMk cId="1991193159" sldId="801"/>
            <ac:spMk id="5" creationId="{5D5584E8-C562-EA4C-B68A-280CC6CCD4FD}"/>
          </ac:spMkLst>
        </pc:spChg>
        <pc:picChg chg="del">
          <ac:chgData name="Lipani, Aldo" userId="3d811883-7188-4056-86e4-ebeb30c53017" providerId="ADAL" clId="{0C97AF31-43BD-EE43-B6C7-6475BAF3D5E0}" dt="2019-10-06T17:55:02.334" v="11925" actId="478"/>
          <ac:picMkLst>
            <pc:docMk/>
            <pc:sldMk cId="1991193159" sldId="801"/>
            <ac:picMk id="4" creationId="{974D83B8-087E-704B-A8AA-5DD752C273A9}"/>
          </ac:picMkLst>
        </pc:picChg>
        <pc:picChg chg="add del mod">
          <ac:chgData name="Lipani, Aldo" userId="3d811883-7188-4056-86e4-ebeb30c53017" providerId="ADAL" clId="{0C97AF31-43BD-EE43-B6C7-6475BAF3D5E0}" dt="2019-10-06T17:55:47.005" v="11929"/>
          <ac:picMkLst>
            <pc:docMk/>
            <pc:sldMk cId="1991193159" sldId="801"/>
            <ac:picMk id="6" creationId="{387FA32F-A5B3-CF48-9744-D4457FF31A11}"/>
          </ac:picMkLst>
        </pc:picChg>
        <pc:picChg chg="add del mod">
          <ac:chgData name="Lipani, Aldo" userId="3d811883-7188-4056-86e4-ebeb30c53017" providerId="ADAL" clId="{0C97AF31-43BD-EE43-B6C7-6475BAF3D5E0}" dt="2019-10-06T17:57:41.361" v="11944" actId="478"/>
          <ac:picMkLst>
            <pc:docMk/>
            <pc:sldMk cId="1991193159" sldId="801"/>
            <ac:picMk id="7" creationId="{B673FE9F-BD95-FD46-AB61-C5F27A030B5C}"/>
          </ac:picMkLst>
        </pc:picChg>
        <pc:picChg chg="add mod">
          <ac:chgData name="Lipani, Aldo" userId="3d811883-7188-4056-86e4-ebeb30c53017" providerId="ADAL" clId="{0C97AF31-43BD-EE43-B6C7-6475BAF3D5E0}" dt="2019-10-06T17:57:55.893" v="11950" actId="1076"/>
          <ac:picMkLst>
            <pc:docMk/>
            <pc:sldMk cId="1991193159" sldId="801"/>
            <ac:picMk id="8" creationId="{2845DB53-3922-0849-85C7-121D4485CD38}"/>
          </ac:picMkLst>
        </pc:picChg>
      </pc:sldChg>
      <pc:sldChg chg="addSp delSp modSp add">
        <pc:chgData name="Lipani, Aldo" userId="3d811883-7188-4056-86e4-ebeb30c53017" providerId="ADAL" clId="{0C97AF31-43BD-EE43-B6C7-6475BAF3D5E0}" dt="2019-10-07T00:16:25.269" v="22412" actId="1076"/>
        <pc:sldMkLst>
          <pc:docMk/>
          <pc:sldMk cId="3243140085" sldId="802"/>
        </pc:sldMkLst>
        <pc:spChg chg="mod">
          <ac:chgData name="Lipani, Aldo" userId="3d811883-7188-4056-86e4-ebeb30c53017" providerId="ADAL" clId="{0C97AF31-43BD-EE43-B6C7-6475BAF3D5E0}" dt="2019-10-06T23:54:47.040" v="21686" actId="20577"/>
          <ac:spMkLst>
            <pc:docMk/>
            <pc:sldMk cId="3243140085" sldId="802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0:03:05.869" v="22063" actId="20577"/>
          <ac:spMkLst>
            <pc:docMk/>
            <pc:sldMk cId="3243140085" sldId="802"/>
            <ac:spMk id="5" creationId="{5D5584E8-C562-EA4C-B68A-280CC6CCD4FD}"/>
          </ac:spMkLst>
        </pc:spChg>
        <pc:spChg chg="add del mod">
          <ac:chgData name="Lipani, Aldo" userId="3d811883-7188-4056-86e4-ebeb30c53017" providerId="ADAL" clId="{0C97AF31-43BD-EE43-B6C7-6475BAF3D5E0}" dt="2019-10-06T18:13:37.332" v="12627"/>
          <ac:spMkLst>
            <pc:docMk/>
            <pc:sldMk cId="3243140085" sldId="802"/>
            <ac:spMk id="6" creationId="{2190A04D-F25B-AA45-A53A-734BD42B0030}"/>
          </ac:spMkLst>
        </pc:spChg>
        <pc:picChg chg="del">
          <ac:chgData name="Lipani, Aldo" userId="3d811883-7188-4056-86e4-ebeb30c53017" providerId="ADAL" clId="{0C97AF31-43BD-EE43-B6C7-6475BAF3D5E0}" dt="2019-10-06T18:13:36.834" v="12625" actId="478"/>
          <ac:picMkLst>
            <pc:docMk/>
            <pc:sldMk cId="3243140085" sldId="802"/>
            <ac:picMk id="4" creationId="{2D405A82-598D-204D-91A5-DA9992D7CEE2}"/>
          </ac:picMkLst>
        </pc:picChg>
        <pc:picChg chg="add del mod">
          <ac:chgData name="Lipani, Aldo" userId="3d811883-7188-4056-86e4-ebeb30c53017" providerId="ADAL" clId="{0C97AF31-43BD-EE43-B6C7-6475BAF3D5E0}" dt="2019-10-07T00:16:15.920" v="22407"/>
          <ac:picMkLst>
            <pc:docMk/>
            <pc:sldMk cId="3243140085" sldId="802"/>
            <ac:picMk id="7" creationId="{C1D9F589-EDDE-6747-94E2-0EAE2C1B5289}"/>
          </ac:picMkLst>
        </pc:picChg>
        <pc:picChg chg="add mod">
          <ac:chgData name="Lipani, Aldo" userId="3d811883-7188-4056-86e4-ebeb30c53017" providerId="ADAL" clId="{0C97AF31-43BD-EE43-B6C7-6475BAF3D5E0}" dt="2019-10-07T00:16:25.269" v="22412" actId="1076"/>
          <ac:picMkLst>
            <pc:docMk/>
            <pc:sldMk cId="3243140085" sldId="802"/>
            <ac:picMk id="8" creationId="{515BFF5D-488C-EC4E-BA9E-1E91FD7E5274}"/>
          </ac:picMkLst>
        </pc:picChg>
      </pc:sldChg>
      <pc:sldChg chg="modSp add">
        <pc:chgData name="Lipani, Aldo" userId="3d811883-7188-4056-86e4-ebeb30c53017" providerId="ADAL" clId="{0C97AF31-43BD-EE43-B6C7-6475BAF3D5E0}" dt="2019-10-06T23:57:46.632" v="21756" actId="20577"/>
        <pc:sldMkLst>
          <pc:docMk/>
          <pc:sldMk cId="2006054450" sldId="803"/>
        </pc:sldMkLst>
        <pc:spChg chg="mod">
          <ac:chgData name="Lipani, Aldo" userId="3d811883-7188-4056-86e4-ebeb30c53017" providerId="ADAL" clId="{0C97AF31-43BD-EE43-B6C7-6475BAF3D5E0}" dt="2019-10-06T18:32:20.419" v="13855" actId="20577"/>
          <ac:spMkLst>
            <pc:docMk/>
            <pc:sldMk cId="2006054450" sldId="803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6T23:57:46.632" v="21756" actId="20577"/>
          <ac:spMkLst>
            <pc:docMk/>
            <pc:sldMk cId="2006054450" sldId="803"/>
            <ac:spMk id="5" creationId="{5D5584E8-C562-EA4C-B68A-280CC6CCD4FD}"/>
          </ac:spMkLst>
        </pc:spChg>
      </pc:sldChg>
      <pc:sldChg chg="addSp delSp modSp add del ord">
        <pc:chgData name="Lipani, Aldo" userId="3d811883-7188-4056-86e4-ebeb30c53017" providerId="ADAL" clId="{0C97AF31-43BD-EE43-B6C7-6475BAF3D5E0}" dt="2019-10-07T00:17:19.378" v="22443" actId="2696"/>
        <pc:sldMkLst>
          <pc:docMk/>
          <pc:sldMk cId="2546055717" sldId="804"/>
        </pc:sldMkLst>
        <pc:spChg chg="mod">
          <ac:chgData name="Lipani, Aldo" userId="3d811883-7188-4056-86e4-ebeb30c53017" providerId="ADAL" clId="{0C97AF31-43BD-EE43-B6C7-6475BAF3D5E0}" dt="2019-10-07T00:15:25.553" v="22399" actId="20577"/>
          <ac:spMkLst>
            <pc:docMk/>
            <pc:sldMk cId="2546055717" sldId="804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0:17:17.816" v="22442"/>
          <ac:spMkLst>
            <pc:docMk/>
            <pc:sldMk cId="2546055717" sldId="804"/>
            <ac:spMk id="5" creationId="{5D5584E8-C562-EA4C-B68A-280CC6CCD4FD}"/>
          </ac:spMkLst>
        </pc:spChg>
        <pc:spChg chg="add del mod">
          <ac:chgData name="Lipani, Aldo" userId="3d811883-7188-4056-86e4-ebeb30c53017" providerId="ADAL" clId="{0C97AF31-43BD-EE43-B6C7-6475BAF3D5E0}" dt="2019-10-07T00:08:04.219" v="22155"/>
          <ac:spMkLst>
            <pc:docMk/>
            <pc:sldMk cId="2546055717" sldId="804"/>
            <ac:spMk id="6" creationId="{AEAE3550-D755-DB4F-9699-00D71B1E3D32}"/>
          </ac:spMkLst>
        </pc:spChg>
        <pc:picChg chg="add del mod">
          <ac:chgData name="Lipani, Aldo" userId="3d811883-7188-4056-86e4-ebeb30c53017" providerId="ADAL" clId="{0C97AF31-43BD-EE43-B6C7-6475BAF3D5E0}" dt="2019-10-07T00:05:42.682" v="22080"/>
          <ac:picMkLst>
            <pc:docMk/>
            <pc:sldMk cId="2546055717" sldId="804"/>
            <ac:picMk id="4" creationId="{A0EDB8B9-C06B-BC4B-98C0-9FE27D40FF4B}"/>
          </ac:picMkLst>
        </pc:picChg>
        <pc:picChg chg="add del mod">
          <ac:chgData name="Lipani, Aldo" userId="3d811883-7188-4056-86e4-ebeb30c53017" providerId="ADAL" clId="{0C97AF31-43BD-EE43-B6C7-6475BAF3D5E0}" dt="2019-10-07T00:16:19.178" v="22409"/>
          <ac:picMkLst>
            <pc:docMk/>
            <pc:sldMk cId="2546055717" sldId="804"/>
            <ac:picMk id="7" creationId="{015FA3AE-2753-B14B-A4C1-21459A78C3F2}"/>
          </ac:picMkLst>
        </pc:picChg>
      </pc:sldChg>
      <pc:sldChg chg="modSp add">
        <pc:chgData name="Lipani, Aldo" userId="3d811883-7188-4056-86e4-ebeb30c53017" providerId="ADAL" clId="{0C97AF31-43BD-EE43-B6C7-6475BAF3D5E0}" dt="2019-10-07T00:00:34.815" v="21929" actId="20577"/>
        <pc:sldMkLst>
          <pc:docMk/>
          <pc:sldMk cId="534296918" sldId="805"/>
        </pc:sldMkLst>
        <pc:spChg chg="mod">
          <ac:chgData name="Lipani, Aldo" userId="3d811883-7188-4056-86e4-ebeb30c53017" providerId="ADAL" clId="{0C97AF31-43BD-EE43-B6C7-6475BAF3D5E0}" dt="2019-10-07T00:00:34.815" v="21929" actId="20577"/>
          <ac:spMkLst>
            <pc:docMk/>
            <pc:sldMk cId="534296918" sldId="805"/>
            <ac:spMk id="5" creationId="{5D5584E8-C562-EA4C-B68A-280CC6CCD4FD}"/>
          </ac:spMkLst>
        </pc:spChg>
      </pc:sldChg>
      <pc:sldChg chg="delSp modSp add">
        <pc:chgData name="Lipani, Aldo" userId="3d811883-7188-4056-86e4-ebeb30c53017" providerId="ADAL" clId="{0C97AF31-43BD-EE43-B6C7-6475BAF3D5E0}" dt="2019-10-07T00:19:13.410" v="22507" actId="2711"/>
        <pc:sldMkLst>
          <pc:docMk/>
          <pc:sldMk cId="56930207" sldId="806"/>
        </pc:sldMkLst>
        <pc:spChg chg="mod">
          <ac:chgData name="Lipani, Aldo" userId="3d811883-7188-4056-86e4-ebeb30c53017" providerId="ADAL" clId="{0C97AF31-43BD-EE43-B6C7-6475BAF3D5E0}" dt="2019-10-06T20:14:00.704" v="14557" actId="20577"/>
          <ac:spMkLst>
            <pc:docMk/>
            <pc:sldMk cId="56930207" sldId="806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0:19:13.410" v="22507" actId="2711"/>
          <ac:spMkLst>
            <pc:docMk/>
            <pc:sldMk cId="56930207" sldId="806"/>
            <ac:spMk id="5" creationId="{5D5584E8-C562-EA4C-B68A-280CC6CCD4FD}"/>
          </ac:spMkLst>
        </pc:spChg>
        <pc:picChg chg="del mod">
          <ac:chgData name="Lipani, Aldo" userId="3d811883-7188-4056-86e4-ebeb30c53017" providerId="ADAL" clId="{0C97AF31-43BD-EE43-B6C7-6475BAF3D5E0}" dt="2019-10-06T20:13:48.328" v="14517" actId="478"/>
          <ac:picMkLst>
            <pc:docMk/>
            <pc:sldMk cId="56930207" sldId="806"/>
            <ac:picMk id="4" creationId="{A0EDB8B9-C06B-BC4B-98C0-9FE27D40FF4B}"/>
          </ac:picMkLst>
        </pc:picChg>
      </pc:sldChg>
      <pc:sldChg chg="modSp add">
        <pc:chgData name="Lipani, Aldo" userId="3d811883-7188-4056-86e4-ebeb30c53017" providerId="ADAL" clId="{0C97AF31-43BD-EE43-B6C7-6475BAF3D5E0}" dt="2019-10-07T00:23:49.853" v="22611" actId="403"/>
        <pc:sldMkLst>
          <pc:docMk/>
          <pc:sldMk cId="2035766144" sldId="807"/>
        </pc:sldMkLst>
        <pc:spChg chg="mod">
          <ac:chgData name="Lipani, Aldo" userId="3d811883-7188-4056-86e4-ebeb30c53017" providerId="ADAL" clId="{0C97AF31-43BD-EE43-B6C7-6475BAF3D5E0}" dt="2019-10-06T20:16:27.196" v="14692" actId="20577"/>
          <ac:spMkLst>
            <pc:docMk/>
            <pc:sldMk cId="2035766144" sldId="807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0:23:49.853" v="22611" actId="403"/>
          <ac:spMkLst>
            <pc:docMk/>
            <pc:sldMk cId="2035766144" sldId="807"/>
            <ac:spMk id="5" creationId="{5D5584E8-C562-EA4C-B68A-280CC6CCD4FD}"/>
          </ac:spMkLst>
        </pc:spChg>
      </pc:sldChg>
      <pc:sldChg chg="modSp add">
        <pc:chgData name="Lipani, Aldo" userId="3d811883-7188-4056-86e4-ebeb30c53017" providerId="ADAL" clId="{0C97AF31-43BD-EE43-B6C7-6475BAF3D5E0}" dt="2019-10-07T00:26:12.410" v="22687" actId="20577"/>
        <pc:sldMkLst>
          <pc:docMk/>
          <pc:sldMk cId="3066127989" sldId="808"/>
        </pc:sldMkLst>
        <pc:spChg chg="mod">
          <ac:chgData name="Lipani, Aldo" userId="3d811883-7188-4056-86e4-ebeb30c53017" providerId="ADAL" clId="{0C97AF31-43BD-EE43-B6C7-6475BAF3D5E0}" dt="2019-10-07T00:24:12.502" v="22613" actId="20577"/>
          <ac:spMkLst>
            <pc:docMk/>
            <pc:sldMk cId="3066127989" sldId="808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0:26:12.410" v="22687" actId="20577"/>
          <ac:spMkLst>
            <pc:docMk/>
            <pc:sldMk cId="3066127989" sldId="808"/>
            <ac:spMk id="5" creationId="{5D5584E8-C562-EA4C-B68A-280CC6CCD4FD}"/>
          </ac:spMkLst>
        </pc:spChg>
      </pc:sldChg>
      <pc:sldChg chg="modSp add ord">
        <pc:chgData name="Lipani, Aldo" userId="3d811883-7188-4056-86e4-ebeb30c53017" providerId="ADAL" clId="{0C97AF31-43BD-EE43-B6C7-6475BAF3D5E0}" dt="2019-10-07T00:30:36.415" v="23070"/>
        <pc:sldMkLst>
          <pc:docMk/>
          <pc:sldMk cId="929508565" sldId="809"/>
        </pc:sldMkLst>
        <pc:spChg chg="mod">
          <ac:chgData name="Lipani, Aldo" userId="3d811883-7188-4056-86e4-ebeb30c53017" providerId="ADAL" clId="{0C97AF31-43BD-EE43-B6C7-6475BAF3D5E0}" dt="2019-10-07T00:30:18.796" v="23069" actId="20577"/>
          <ac:spMkLst>
            <pc:docMk/>
            <pc:sldMk cId="929508565" sldId="809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0:30:08.670" v="23056" actId="20577"/>
          <ac:spMkLst>
            <pc:docMk/>
            <pc:sldMk cId="929508565" sldId="809"/>
            <ac:spMk id="5" creationId="{5D5584E8-C562-EA4C-B68A-280CC6CCD4FD}"/>
          </ac:spMkLst>
        </pc:spChg>
      </pc:sldChg>
      <pc:sldChg chg="modSp add">
        <pc:chgData name="Lipani, Aldo" userId="3d811883-7188-4056-86e4-ebeb30c53017" providerId="ADAL" clId="{0C97AF31-43BD-EE43-B6C7-6475BAF3D5E0}" dt="2019-10-07T06:11:14.957" v="23179" actId="403"/>
        <pc:sldMkLst>
          <pc:docMk/>
          <pc:sldMk cId="433153103" sldId="810"/>
        </pc:sldMkLst>
        <pc:spChg chg="mod">
          <ac:chgData name="Lipani, Aldo" userId="3d811883-7188-4056-86e4-ebeb30c53017" providerId="ADAL" clId="{0C97AF31-43BD-EE43-B6C7-6475BAF3D5E0}" dt="2019-10-06T20:24:38.368" v="15500" actId="20577"/>
          <ac:spMkLst>
            <pc:docMk/>
            <pc:sldMk cId="433153103" sldId="810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6:11:14.957" v="23179" actId="403"/>
          <ac:spMkLst>
            <pc:docMk/>
            <pc:sldMk cId="433153103" sldId="810"/>
            <ac:spMk id="5" creationId="{5D5584E8-C562-EA4C-B68A-280CC6CCD4FD}"/>
          </ac:spMkLst>
        </pc:spChg>
      </pc:sldChg>
      <pc:sldChg chg="add del">
        <pc:chgData name="Lipani, Aldo" userId="3d811883-7188-4056-86e4-ebeb30c53017" providerId="ADAL" clId="{0C97AF31-43BD-EE43-B6C7-6475BAF3D5E0}" dt="2019-10-07T06:11:44.025" v="23180" actId="2696"/>
        <pc:sldMkLst>
          <pc:docMk/>
          <pc:sldMk cId="2327282228" sldId="811"/>
        </pc:sldMkLst>
      </pc:sldChg>
      <pc:sldChg chg="modSp add">
        <pc:chgData name="Lipani, Aldo" userId="3d811883-7188-4056-86e4-ebeb30c53017" providerId="ADAL" clId="{0C97AF31-43BD-EE43-B6C7-6475BAF3D5E0}" dt="2019-10-07T06:26:34.278" v="23817" actId="20577"/>
        <pc:sldMkLst>
          <pc:docMk/>
          <pc:sldMk cId="4248144552" sldId="812"/>
        </pc:sldMkLst>
        <pc:spChg chg="mod">
          <ac:chgData name="Lipani, Aldo" userId="3d811883-7188-4056-86e4-ebeb30c53017" providerId="ADAL" clId="{0C97AF31-43BD-EE43-B6C7-6475BAF3D5E0}" dt="2019-10-06T20:31:29.596" v="15931" actId="20577"/>
          <ac:spMkLst>
            <pc:docMk/>
            <pc:sldMk cId="4248144552" sldId="812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7T06:26:34.278" v="23817" actId="20577"/>
          <ac:spMkLst>
            <pc:docMk/>
            <pc:sldMk cId="4248144552" sldId="812"/>
            <ac:spMk id="5" creationId="{5D5584E8-C562-EA4C-B68A-280CC6CCD4FD}"/>
          </ac:spMkLst>
        </pc:spChg>
      </pc:sldChg>
      <pc:sldChg chg="add del">
        <pc:chgData name="Lipani, Aldo" userId="3d811883-7188-4056-86e4-ebeb30c53017" providerId="ADAL" clId="{0C97AF31-43BD-EE43-B6C7-6475BAF3D5E0}" dt="2019-10-06T21:49:54.614" v="18390" actId="2696"/>
        <pc:sldMkLst>
          <pc:docMk/>
          <pc:sldMk cId="510046371" sldId="813"/>
        </pc:sldMkLst>
      </pc:sldChg>
      <pc:sldChg chg="modSp add">
        <pc:chgData name="Lipani, Aldo" userId="3d811883-7188-4056-86e4-ebeb30c53017" providerId="ADAL" clId="{0C97AF31-43BD-EE43-B6C7-6475BAF3D5E0}" dt="2019-10-06T23:19:14.436" v="20896" actId="20577"/>
        <pc:sldMkLst>
          <pc:docMk/>
          <pc:sldMk cId="639238331" sldId="813"/>
        </pc:sldMkLst>
        <pc:spChg chg="mod">
          <ac:chgData name="Lipani, Aldo" userId="3d811883-7188-4056-86e4-ebeb30c53017" providerId="ADAL" clId="{0C97AF31-43BD-EE43-B6C7-6475BAF3D5E0}" dt="2019-10-06T23:18:51.601" v="20882" actId="20577"/>
          <ac:spMkLst>
            <pc:docMk/>
            <pc:sldMk cId="639238331" sldId="813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6T23:19:14.436" v="20896" actId="20577"/>
          <ac:spMkLst>
            <pc:docMk/>
            <pc:sldMk cId="639238331" sldId="813"/>
            <ac:spMk id="9" creationId="{3AB3BC18-199B-C44F-B339-573547996898}"/>
          </ac:spMkLst>
        </pc:spChg>
      </pc:sldChg>
      <pc:sldChg chg="addSp delSp modSp add">
        <pc:chgData name="Lipani, Aldo" userId="3d811883-7188-4056-86e4-ebeb30c53017" providerId="ADAL" clId="{0C97AF31-43BD-EE43-B6C7-6475BAF3D5E0}" dt="2019-10-06T23:35:13.681" v="21218" actId="478"/>
        <pc:sldMkLst>
          <pc:docMk/>
          <pc:sldMk cId="135426357" sldId="814"/>
        </pc:sldMkLst>
        <pc:spChg chg="add mod">
          <ac:chgData name="Lipani, Aldo" userId="3d811883-7188-4056-86e4-ebeb30c53017" providerId="ADAL" clId="{0C97AF31-43BD-EE43-B6C7-6475BAF3D5E0}" dt="2019-10-06T23:20:50.166" v="20934" actId="20577"/>
          <ac:spMkLst>
            <pc:docMk/>
            <pc:sldMk cId="135426357" sldId="814"/>
            <ac:spMk id="4" creationId="{CBD56C10-7032-E544-ABEF-DD2F1FACA0F6}"/>
          </ac:spMkLst>
        </pc:spChg>
        <pc:spChg chg="mod">
          <ac:chgData name="Lipani, Aldo" userId="3d811883-7188-4056-86e4-ebeb30c53017" providerId="ADAL" clId="{0C97AF31-43BD-EE43-B6C7-6475BAF3D5E0}" dt="2019-10-06T23:12:01.199" v="20743" actId="113"/>
          <ac:spMkLst>
            <pc:docMk/>
            <pc:sldMk cId="135426357" sldId="814"/>
            <ac:spMk id="9" creationId="{3AB3BC18-199B-C44F-B339-573547996898}"/>
          </ac:spMkLst>
        </pc:spChg>
        <pc:cxnChg chg="add del mod">
          <ac:chgData name="Lipani, Aldo" userId="3d811883-7188-4056-86e4-ebeb30c53017" providerId="ADAL" clId="{0C97AF31-43BD-EE43-B6C7-6475BAF3D5E0}" dt="2019-10-06T23:35:13.230" v="21217" actId="478"/>
          <ac:cxnSpMkLst>
            <pc:docMk/>
            <pc:sldMk cId="135426357" sldId="814"/>
            <ac:cxnSpMk id="6" creationId="{693B5F52-9AF4-0C41-9459-6E56D373C89C}"/>
          </ac:cxnSpMkLst>
        </pc:cxnChg>
        <pc:cxnChg chg="add del mod">
          <ac:chgData name="Lipani, Aldo" userId="3d811883-7188-4056-86e4-ebeb30c53017" providerId="ADAL" clId="{0C97AF31-43BD-EE43-B6C7-6475BAF3D5E0}" dt="2019-10-06T23:35:13.681" v="21218" actId="478"/>
          <ac:cxnSpMkLst>
            <pc:docMk/>
            <pc:sldMk cId="135426357" sldId="814"/>
            <ac:cxnSpMk id="8" creationId="{71EB1624-D343-FA48-AF12-9B1774171A35}"/>
          </ac:cxnSpMkLst>
        </pc:cxnChg>
        <pc:cxnChg chg="add mod">
          <ac:chgData name="Lipani, Aldo" userId="3d811883-7188-4056-86e4-ebeb30c53017" providerId="ADAL" clId="{0C97AF31-43BD-EE43-B6C7-6475BAF3D5E0}" dt="2019-10-06T23:20:06.806" v="20930" actId="20577"/>
          <ac:cxnSpMkLst>
            <pc:docMk/>
            <pc:sldMk cId="135426357" sldId="814"/>
            <ac:cxnSpMk id="12" creationId="{478B2E26-F853-5348-ACAB-FA135E586D85}"/>
          </ac:cxnSpMkLst>
        </pc:cxnChg>
        <pc:cxnChg chg="add mod">
          <ac:chgData name="Lipani, Aldo" userId="3d811883-7188-4056-86e4-ebeb30c53017" providerId="ADAL" clId="{0C97AF31-43BD-EE43-B6C7-6475BAF3D5E0}" dt="2019-10-06T23:20:30.986" v="20932" actId="14100"/>
          <ac:cxnSpMkLst>
            <pc:docMk/>
            <pc:sldMk cId="135426357" sldId="814"/>
            <ac:cxnSpMk id="15" creationId="{68FF0D2C-B442-E24E-873A-B2457C505FBC}"/>
          </ac:cxnSpMkLst>
        </pc:cxnChg>
      </pc:sldChg>
      <pc:sldChg chg="modSp add">
        <pc:chgData name="Lipani, Aldo" userId="3d811883-7188-4056-86e4-ebeb30c53017" providerId="ADAL" clId="{0C97AF31-43BD-EE43-B6C7-6475BAF3D5E0}" dt="2019-10-06T23:36:27.934" v="21235" actId="20577"/>
        <pc:sldMkLst>
          <pc:docMk/>
          <pc:sldMk cId="1744997897" sldId="815"/>
        </pc:sldMkLst>
        <pc:spChg chg="mod">
          <ac:chgData name="Lipani, Aldo" userId="3d811883-7188-4056-86e4-ebeb30c53017" providerId="ADAL" clId="{0C97AF31-43BD-EE43-B6C7-6475BAF3D5E0}" dt="2019-10-06T23:36:27.934" v="21235" actId="20577"/>
          <ac:spMkLst>
            <pc:docMk/>
            <pc:sldMk cId="1744997897" sldId="815"/>
            <ac:spMk id="2" creationId="{D2D622CB-3AC4-A848-BE8D-B218E603F311}"/>
          </ac:spMkLst>
        </pc:spChg>
        <pc:spChg chg="mod">
          <ac:chgData name="Lipani, Aldo" userId="3d811883-7188-4056-86e4-ebeb30c53017" providerId="ADAL" clId="{0C97AF31-43BD-EE43-B6C7-6475BAF3D5E0}" dt="2019-10-06T23:26:20.146" v="21062" actId="20577"/>
          <ac:spMkLst>
            <pc:docMk/>
            <pc:sldMk cId="1744997897" sldId="815"/>
            <ac:spMk id="9" creationId="{3AB3BC18-199B-C44F-B339-573547996898}"/>
          </ac:spMkLst>
        </pc:spChg>
      </pc:sldChg>
      <pc:sldChg chg="modSp add">
        <pc:chgData name="Lipani, Aldo" userId="3d811883-7188-4056-86e4-ebeb30c53017" providerId="ADAL" clId="{0C97AF31-43BD-EE43-B6C7-6475BAF3D5E0}" dt="2019-10-06T23:35:26.930" v="21222" actId="255"/>
        <pc:sldMkLst>
          <pc:docMk/>
          <pc:sldMk cId="692568343" sldId="816"/>
        </pc:sldMkLst>
        <pc:spChg chg="mod">
          <ac:chgData name="Lipani, Aldo" userId="3d811883-7188-4056-86e4-ebeb30c53017" providerId="ADAL" clId="{0C97AF31-43BD-EE43-B6C7-6475BAF3D5E0}" dt="2019-10-06T23:35:26.930" v="21222" actId="255"/>
          <ac:spMkLst>
            <pc:docMk/>
            <pc:sldMk cId="692568343" sldId="816"/>
            <ac:spMk id="9" creationId="{3AB3BC18-199B-C44F-B339-573547996898}"/>
          </ac:spMkLst>
        </pc:spChg>
      </pc:sldChg>
    </pc:docChg>
  </pc:docChgLst>
  <pc:docChgLst>
    <pc:chgData name="Lipani, Aldo" userId="3d811883-7188-4056-86e4-ebeb30c53017" providerId="ADAL" clId="{1216254A-9054-5A44-B680-F98AE8B39CB8}"/>
    <pc:docChg chg="undo custSel addSld delSld modSld sldOrd modShowInfo">
      <pc:chgData name="Lipani, Aldo" userId="3d811883-7188-4056-86e4-ebeb30c53017" providerId="ADAL" clId="{1216254A-9054-5A44-B680-F98AE8B39CB8}" dt="2020-09-26T10:40:22.054" v="1545"/>
      <pc:docMkLst>
        <pc:docMk/>
      </pc:docMkLst>
      <pc:sldChg chg="modSp mod">
        <pc:chgData name="Lipani, Aldo" userId="3d811883-7188-4056-86e4-ebeb30c53017" providerId="ADAL" clId="{1216254A-9054-5A44-B680-F98AE8B39CB8}" dt="2020-09-20T16:37:24.343" v="246"/>
        <pc:sldMkLst>
          <pc:docMk/>
          <pc:sldMk cId="1724379367" sldId="377"/>
        </pc:sldMkLst>
        <pc:spChg chg="mod">
          <ac:chgData name="Lipani, Aldo" userId="3d811883-7188-4056-86e4-ebeb30c53017" providerId="ADAL" clId="{1216254A-9054-5A44-B680-F98AE8B39CB8}" dt="2020-09-20T16:37:24.343" v="246"/>
          <ac:spMkLst>
            <pc:docMk/>
            <pc:sldMk cId="1724379367" sldId="377"/>
            <ac:spMk id="21" creationId="{A7614B73-B57E-A146-859E-E21D83436081}"/>
          </ac:spMkLst>
        </pc:spChg>
      </pc:sldChg>
      <pc:sldChg chg="modSp mod">
        <pc:chgData name="Lipani, Aldo" userId="3d811883-7188-4056-86e4-ebeb30c53017" providerId="ADAL" clId="{1216254A-9054-5A44-B680-F98AE8B39CB8}" dt="2020-09-20T16:18:59.119" v="5" actId="20577"/>
        <pc:sldMkLst>
          <pc:docMk/>
          <pc:sldMk cId="3972362767" sldId="555"/>
        </pc:sldMkLst>
        <pc:spChg chg="mod">
          <ac:chgData name="Lipani, Aldo" userId="3d811883-7188-4056-86e4-ebeb30c53017" providerId="ADAL" clId="{1216254A-9054-5A44-B680-F98AE8B39CB8}" dt="2020-09-20T16:18:59.119" v="5" actId="20577"/>
          <ac:spMkLst>
            <pc:docMk/>
            <pc:sldMk cId="3972362767" sldId="555"/>
            <ac:spMk id="4099" creationId="{00000000-0000-0000-0000-000000000000}"/>
          </ac:spMkLst>
        </pc:spChg>
      </pc:sldChg>
      <pc:sldChg chg="modSp">
        <pc:chgData name="Lipani, Aldo" userId="3d811883-7188-4056-86e4-ebeb30c53017" providerId="ADAL" clId="{1216254A-9054-5A44-B680-F98AE8B39CB8}" dt="2020-09-26T10:40:22.054" v="1545"/>
        <pc:sldMkLst>
          <pc:docMk/>
          <pc:sldMk cId="973482192" sldId="747"/>
        </pc:sldMkLst>
        <pc:spChg chg="mod">
          <ac:chgData name="Lipani, Aldo" userId="3d811883-7188-4056-86e4-ebeb30c53017" providerId="ADAL" clId="{1216254A-9054-5A44-B680-F98AE8B39CB8}" dt="2020-09-26T10:40:22.054" v="1545"/>
          <ac:spMkLst>
            <pc:docMk/>
            <pc:sldMk cId="973482192" sldId="747"/>
            <ac:spMk id="3" creationId="{A5CD0C22-ED3C-914C-8FDF-32C30276456A}"/>
          </ac:spMkLst>
        </pc:spChg>
      </pc:sldChg>
      <pc:sldChg chg="modSp mod">
        <pc:chgData name="Lipani, Aldo" userId="3d811883-7188-4056-86e4-ebeb30c53017" providerId="ADAL" clId="{1216254A-9054-5A44-B680-F98AE8B39CB8}" dt="2020-09-20T16:34:17.932" v="185" actId="20577"/>
        <pc:sldMkLst>
          <pc:docMk/>
          <pc:sldMk cId="3331068134" sldId="756"/>
        </pc:sldMkLst>
        <pc:spChg chg="mod">
          <ac:chgData name="Lipani, Aldo" userId="3d811883-7188-4056-86e4-ebeb30c53017" providerId="ADAL" clId="{1216254A-9054-5A44-B680-F98AE8B39CB8}" dt="2020-09-20T16:34:17.932" v="185" actId="20577"/>
          <ac:spMkLst>
            <pc:docMk/>
            <pc:sldMk cId="3331068134" sldId="756"/>
            <ac:spMk id="3" creationId="{37A9ED5E-FC51-FB47-8B07-24FE448646D0}"/>
          </ac:spMkLst>
        </pc:spChg>
      </pc:sldChg>
      <pc:sldChg chg="modSp">
        <pc:chgData name="Lipani, Aldo" userId="3d811883-7188-4056-86e4-ebeb30c53017" providerId="ADAL" clId="{1216254A-9054-5A44-B680-F98AE8B39CB8}" dt="2020-09-20T16:22:13.481" v="87"/>
        <pc:sldMkLst>
          <pc:docMk/>
          <pc:sldMk cId="3489741165" sldId="759"/>
        </pc:sldMkLst>
        <pc:spChg chg="mod">
          <ac:chgData name="Lipani, Aldo" userId="3d811883-7188-4056-86e4-ebeb30c53017" providerId="ADAL" clId="{1216254A-9054-5A44-B680-F98AE8B39CB8}" dt="2020-09-20T16:22:10.278" v="85"/>
          <ac:spMkLst>
            <pc:docMk/>
            <pc:sldMk cId="3489741165" sldId="759"/>
            <ac:spMk id="3" creationId="{37A9ED5E-FC51-FB47-8B07-24FE448646D0}"/>
          </ac:spMkLst>
        </pc:spChg>
        <pc:spChg chg="mod">
          <ac:chgData name="Lipani, Aldo" userId="3d811883-7188-4056-86e4-ebeb30c53017" providerId="ADAL" clId="{1216254A-9054-5A44-B680-F98AE8B39CB8}" dt="2020-09-20T16:22:13.481" v="87"/>
          <ac:spMkLst>
            <pc:docMk/>
            <pc:sldMk cId="3489741165" sldId="759"/>
            <ac:spMk id="4" creationId="{FD75ACDB-2B96-3749-BA66-66AFD3044065}"/>
          </ac:spMkLst>
        </pc:spChg>
      </pc:sldChg>
      <pc:sldChg chg="modSp mod">
        <pc:chgData name="Lipani, Aldo" userId="3d811883-7188-4056-86e4-ebeb30c53017" providerId="ADAL" clId="{1216254A-9054-5A44-B680-F98AE8B39CB8}" dt="2020-09-20T16:33:48.445" v="179" actId="20577"/>
        <pc:sldMkLst>
          <pc:docMk/>
          <pc:sldMk cId="4084571069" sldId="762"/>
        </pc:sldMkLst>
        <pc:spChg chg="mod">
          <ac:chgData name="Lipani, Aldo" userId="3d811883-7188-4056-86e4-ebeb30c53017" providerId="ADAL" clId="{1216254A-9054-5A44-B680-F98AE8B39CB8}" dt="2020-09-20T16:33:48.445" v="179" actId="20577"/>
          <ac:spMkLst>
            <pc:docMk/>
            <pc:sldMk cId="4084571069" sldId="762"/>
            <ac:spMk id="3" creationId="{37A9ED5E-FC51-FB47-8B07-24FE448646D0}"/>
          </ac:spMkLst>
        </pc:spChg>
      </pc:sldChg>
      <pc:sldChg chg="modSp modAnim">
        <pc:chgData name="Lipani, Aldo" userId="3d811883-7188-4056-86e4-ebeb30c53017" providerId="ADAL" clId="{1216254A-9054-5A44-B680-F98AE8B39CB8}" dt="2020-09-20T16:33:21.802" v="166" actId="20577"/>
        <pc:sldMkLst>
          <pc:docMk/>
          <pc:sldMk cId="4069499959" sldId="764"/>
        </pc:sldMkLst>
        <pc:spChg chg="mod">
          <ac:chgData name="Lipani, Aldo" userId="3d811883-7188-4056-86e4-ebeb30c53017" providerId="ADAL" clId="{1216254A-9054-5A44-B680-F98AE8B39CB8}" dt="2020-09-20T16:33:21.802" v="166" actId="20577"/>
          <ac:spMkLst>
            <pc:docMk/>
            <pc:sldMk cId="4069499959" sldId="764"/>
            <ac:spMk id="3" creationId="{37A9ED5E-FC51-FB47-8B07-24FE448646D0}"/>
          </ac:spMkLst>
        </pc:spChg>
      </pc:sldChg>
      <pc:sldChg chg="modSp mod">
        <pc:chgData name="Lipani, Aldo" userId="3d811883-7188-4056-86e4-ebeb30c53017" providerId="ADAL" clId="{1216254A-9054-5A44-B680-F98AE8B39CB8}" dt="2020-09-20T16:19:20.023" v="12" actId="6549"/>
        <pc:sldMkLst>
          <pc:docMk/>
          <pc:sldMk cId="1141376556" sldId="769"/>
        </pc:sldMkLst>
        <pc:spChg chg="mod">
          <ac:chgData name="Lipani, Aldo" userId="3d811883-7188-4056-86e4-ebeb30c53017" providerId="ADAL" clId="{1216254A-9054-5A44-B680-F98AE8B39CB8}" dt="2020-09-20T16:19:20.023" v="12" actId="6549"/>
          <ac:spMkLst>
            <pc:docMk/>
            <pc:sldMk cId="1141376556" sldId="769"/>
            <ac:spMk id="9" creationId="{3AB3BC18-199B-C44F-B339-573547996898}"/>
          </ac:spMkLst>
        </pc:spChg>
      </pc:sldChg>
      <pc:sldChg chg="modSp mod">
        <pc:chgData name="Lipani, Aldo" userId="3d811883-7188-4056-86e4-ebeb30c53017" providerId="ADAL" clId="{1216254A-9054-5A44-B680-F98AE8B39CB8}" dt="2020-09-20T16:20:04.522" v="45"/>
        <pc:sldMkLst>
          <pc:docMk/>
          <pc:sldMk cId="118109939" sldId="771"/>
        </pc:sldMkLst>
        <pc:spChg chg="mod">
          <ac:chgData name="Lipani, Aldo" userId="3d811883-7188-4056-86e4-ebeb30c53017" providerId="ADAL" clId="{1216254A-9054-5A44-B680-F98AE8B39CB8}" dt="2020-09-20T16:20:04.522" v="45"/>
          <ac:spMkLst>
            <pc:docMk/>
            <pc:sldMk cId="118109939" sldId="771"/>
            <ac:spMk id="9" creationId="{3AB3BC18-199B-C44F-B339-573547996898}"/>
          </ac:spMkLst>
        </pc:spChg>
      </pc:sldChg>
      <pc:sldChg chg="modSp mod">
        <pc:chgData name="Lipani, Aldo" userId="3d811883-7188-4056-86e4-ebeb30c53017" providerId="ADAL" clId="{1216254A-9054-5A44-B680-F98AE8B39CB8}" dt="2020-09-20T16:21:37.591" v="83" actId="255"/>
        <pc:sldMkLst>
          <pc:docMk/>
          <pc:sldMk cId="3827240991" sldId="772"/>
        </pc:sldMkLst>
        <pc:spChg chg="mod">
          <ac:chgData name="Lipani, Aldo" userId="3d811883-7188-4056-86e4-ebeb30c53017" providerId="ADAL" clId="{1216254A-9054-5A44-B680-F98AE8B39CB8}" dt="2020-09-20T16:21:37.591" v="83" actId="255"/>
          <ac:spMkLst>
            <pc:docMk/>
            <pc:sldMk cId="3827240991" sldId="772"/>
            <ac:spMk id="9" creationId="{3AB3BC18-199B-C44F-B339-573547996898}"/>
          </ac:spMkLst>
        </pc:spChg>
      </pc:sldChg>
      <pc:sldChg chg="modSp mod">
        <pc:chgData name="Lipani, Aldo" userId="3d811883-7188-4056-86e4-ebeb30c53017" providerId="ADAL" clId="{1216254A-9054-5A44-B680-F98AE8B39CB8}" dt="2020-09-20T16:26:53.596" v="143" actId="20577"/>
        <pc:sldMkLst>
          <pc:docMk/>
          <pc:sldMk cId="1954594033" sldId="778"/>
        </pc:sldMkLst>
        <pc:spChg chg="mod">
          <ac:chgData name="Lipani, Aldo" userId="3d811883-7188-4056-86e4-ebeb30c53017" providerId="ADAL" clId="{1216254A-9054-5A44-B680-F98AE8B39CB8}" dt="2020-09-20T16:26:53.596" v="143" actId="20577"/>
          <ac:spMkLst>
            <pc:docMk/>
            <pc:sldMk cId="1954594033" sldId="778"/>
            <ac:spMk id="3" creationId="{37A9ED5E-FC51-FB47-8B07-24FE448646D0}"/>
          </ac:spMkLst>
        </pc:spChg>
      </pc:sldChg>
      <pc:sldChg chg="modSp mod">
        <pc:chgData name="Lipani, Aldo" userId="3d811883-7188-4056-86e4-ebeb30c53017" providerId="ADAL" clId="{1216254A-9054-5A44-B680-F98AE8B39CB8}" dt="2020-09-20T22:03:18.995" v="265" actId="20577"/>
        <pc:sldMkLst>
          <pc:docMk/>
          <pc:sldMk cId="635531777" sldId="779"/>
        </pc:sldMkLst>
        <pc:spChg chg="mod">
          <ac:chgData name="Lipani, Aldo" userId="3d811883-7188-4056-86e4-ebeb30c53017" providerId="ADAL" clId="{1216254A-9054-5A44-B680-F98AE8B39CB8}" dt="2020-09-20T22:03:18.995" v="265" actId="20577"/>
          <ac:spMkLst>
            <pc:docMk/>
            <pc:sldMk cId="635531777" sldId="779"/>
            <ac:spMk id="4" creationId="{B011F4A9-718E-0349-98A0-45106D8E93A6}"/>
          </ac:spMkLst>
        </pc:spChg>
      </pc:sldChg>
      <pc:sldChg chg="modSp mod">
        <pc:chgData name="Lipani, Aldo" userId="3d811883-7188-4056-86e4-ebeb30c53017" providerId="ADAL" clId="{1216254A-9054-5A44-B680-F98AE8B39CB8}" dt="2020-09-20T23:08:36.257" v="313" actId="20577"/>
        <pc:sldMkLst>
          <pc:docMk/>
          <pc:sldMk cId="4071410300" sldId="780"/>
        </pc:sldMkLst>
        <pc:spChg chg="mod">
          <ac:chgData name="Lipani, Aldo" userId="3d811883-7188-4056-86e4-ebeb30c53017" providerId="ADAL" clId="{1216254A-9054-5A44-B680-F98AE8B39CB8}" dt="2020-09-20T23:08:36.257" v="313" actId="20577"/>
          <ac:spMkLst>
            <pc:docMk/>
            <pc:sldMk cId="4071410300" sldId="780"/>
            <ac:spMk id="3" creationId="{37A9ED5E-FC51-FB47-8B07-24FE448646D0}"/>
          </ac:spMkLst>
        </pc:spChg>
        <pc:spChg chg="mod">
          <ac:chgData name="Lipani, Aldo" userId="3d811883-7188-4056-86e4-ebeb30c53017" providerId="ADAL" clId="{1216254A-9054-5A44-B680-F98AE8B39CB8}" dt="2020-09-20T23:08:01.628" v="275" actId="1076"/>
          <ac:spMkLst>
            <pc:docMk/>
            <pc:sldMk cId="4071410300" sldId="780"/>
            <ac:spMk id="12" creationId="{129FED1B-D91B-2F4F-95C7-7130E5C13724}"/>
          </ac:spMkLst>
        </pc:spChg>
      </pc:sldChg>
      <pc:sldChg chg="modSp mod">
        <pc:chgData name="Lipani, Aldo" userId="3d811883-7188-4056-86e4-ebeb30c53017" providerId="ADAL" clId="{1216254A-9054-5A44-B680-F98AE8B39CB8}" dt="2020-09-20T16:23:35.178" v="126" actId="20577"/>
        <pc:sldMkLst>
          <pc:docMk/>
          <pc:sldMk cId="3796304176" sldId="782"/>
        </pc:sldMkLst>
        <pc:spChg chg="mod">
          <ac:chgData name="Lipani, Aldo" userId="3d811883-7188-4056-86e4-ebeb30c53017" providerId="ADAL" clId="{1216254A-9054-5A44-B680-F98AE8B39CB8}" dt="2020-09-20T16:23:35.178" v="126" actId="20577"/>
          <ac:spMkLst>
            <pc:docMk/>
            <pc:sldMk cId="3796304176" sldId="782"/>
            <ac:spMk id="3" creationId="{37A9ED5E-FC51-FB47-8B07-24FE448646D0}"/>
          </ac:spMkLst>
        </pc:spChg>
      </pc:sldChg>
      <pc:sldChg chg="modSp mod">
        <pc:chgData name="Lipani, Aldo" userId="3d811883-7188-4056-86e4-ebeb30c53017" providerId="ADAL" clId="{1216254A-9054-5A44-B680-F98AE8B39CB8}" dt="2020-09-20T16:29:52.769" v="157" actId="20577"/>
        <pc:sldMkLst>
          <pc:docMk/>
          <pc:sldMk cId="1900452137" sldId="784"/>
        </pc:sldMkLst>
        <pc:spChg chg="mod">
          <ac:chgData name="Lipani, Aldo" userId="3d811883-7188-4056-86e4-ebeb30c53017" providerId="ADAL" clId="{1216254A-9054-5A44-B680-F98AE8B39CB8}" dt="2020-09-20T16:29:52.769" v="157" actId="20577"/>
          <ac:spMkLst>
            <pc:docMk/>
            <pc:sldMk cId="1900452137" sldId="784"/>
            <ac:spMk id="3" creationId="{37A9ED5E-FC51-FB47-8B07-24FE448646D0}"/>
          </ac:spMkLst>
        </pc:spChg>
      </pc:sldChg>
      <pc:sldChg chg="modSp mod">
        <pc:chgData name="Lipani, Aldo" userId="3d811883-7188-4056-86e4-ebeb30c53017" providerId="ADAL" clId="{1216254A-9054-5A44-B680-F98AE8B39CB8}" dt="2020-09-20T16:31:12.437" v="158" actId="20577"/>
        <pc:sldMkLst>
          <pc:docMk/>
          <pc:sldMk cId="3177724537" sldId="785"/>
        </pc:sldMkLst>
        <pc:spChg chg="mod">
          <ac:chgData name="Lipani, Aldo" userId="3d811883-7188-4056-86e4-ebeb30c53017" providerId="ADAL" clId="{1216254A-9054-5A44-B680-F98AE8B39CB8}" dt="2020-09-20T16:31:12.437" v="158" actId="20577"/>
          <ac:spMkLst>
            <pc:docMk/>
            <pc:sldMk cId="3177724537" sldId="785"/>
            <ac:spMk id="3" creationId="{37A9ED5E-FC51-FB47-8B07-24FE448646D0}"/>
          </ac:spMkLst>
        </pc:spChg>
      </pc:sldChg>
      <pc:sldChg chg="modSp mod">
        <pc:chgData name="Lipani, Aldo" userId="3d811883-7188-4056-86e4-ebeb30c53017" providerId="ADAL" clId="{1216254A-9054-5A44-B680-F98AE8B39CB8}" dt="2020-09-20T16:36:02.421" v="233" actId="20577"/>
        <pc:sldMkLst>
          <pc:docMk/>
          <pc:sldMk cId="96269856" sldId="786"/>
        </pc:sldMkLst>
        <pc:spChg chg="mod">
          <ac:chgData name="Lipani, Aldo" userId="3d811883-7188-4056-86e4-ebeb30c53017" providerId="ADAL" clId="{1216254A-9054-5A44-B680-F98AE8B39CB8}" dt="2020-09-20T16:36:02.421" v="233" actId="20577"/>
          <ac:spMkLst>
            <pc:docMk/>
            <pc:sldMk cId="96269856" sldId="786"/>
            <ac:spMk id="3" creationId="{37A9ED5E-FC51-FB47-8B07-24FE448646D0}"/>
          </ac:spMkLst>
        </pc:spChg>
      </pc:sldChg>
      <pc:sldChg chg="modSp mod">
        <pc:chgData name="Lipani, Aldo" userId="3d811883-7188-4056-86e4-ebeb30c53017" providerId="ADAL" clId="{1216254A-9054-5A44-B680-F98AE8B39CB8}" dt="2020-09-22T20:28:03.716" v="349" actId="33524"/>
        <pc:sldMkLst>
          <pc:docMk/>
          <pc:sldMk cId="2825644242" sldId="795"/>
        </pc:sldMkLst>
        <pc:spChg chg="mod">
          <ac:chgData name="Lipani, Aldo" userId="3d811883-7188-4056-86e4-ebeb30c53017" providerId="ADAL" clId="{1216254A-9054-5A44-B680-F98AE8B39CB8}" dt="2020-09-22T20:28:03.716" v="349" actId="33524"/>
          <ac:spMkLst>
            <pc:docMk/>
            <pc:sldMk cId="2825644242" sldId="795"/>
            <ac:spMk id="9" creationId="{3AB3BC18-199B-C44F-B339-573547996898}"/>
          </ac:spMkLst>
        </pc:spChg>
      </pc:sldChg>
      <pc:sldChg chg="modSp mod">
        <pc:chgData name="Lipani, Aldo" userId="3d811883-7188-4056-86e4-ebeb30c53017" providerId="ADAL" clId="{1216254A-9054-5A44-B680-F98AE8B39CB8}" dt="2020-09-20T16:41:43.867" v="253" actId="20577"/>
        <pc:sldMkLst>
          <pc:docMk/>
          <pc:sldMk cId="1249362853" sldId="796"/>
        </pc:sldMkLst>
        <pc:spChg chg="mod">
          <ac:chgData name="Lipani, Aldo" userId="3d811883-7188-4056-86e4-ebeb30c53017" providerId="ADAL" clId="{1216254A-9054-5A44-B680-F98AE8B39CB8}" dt="2020-09-20T16:41:43.867" v="253" actId="20577"/>
          <ac:spMkLst>
            <pc:docMk/>
            <pc:sldMk cId="1249362853" sldId="796"/>
            <ac:spMk id="5" creationId="{5D5584E8-C562-EA4C-B68A-280CC6CCD4FD}"/>
          </ac:spMkLst>
        </pc:spChg>
      </pc:sldChg>
      <pc:sldChg chg="modSp mod">
        <pc:chgData name="Lipani, Aldo" userId="3d811883-7188-4056-86e4-ebeb30c53017" providerId="ADAL" clId="{1216254A-9054-5A44-B680-F98AE8B39CB8}" dt="2020-09-20T16:40:28.178" v="248" actId="20577"/>
        <pc:sldMkLst>
          <pc:docMk/>
          <pc:sldMk cId="433153103" sldId="810"/>
        </pc:sldMkLst>
        <pc:spChg chg="mod">
          <ac:chgData name="Lipani, Aldo" userId="3d811883-7188-4056-86e4-ebeb30c53017" providerId="ADAL" clId="{1216254A-9054-5A44-B680-F98AE8B39CB8}" dt="2020-09-20T16:40:28.178" v="248" actId="20577"/>
          <ac:spMkLst>
            <pc:docMk/>
            <pc:sldMk cId="433153103" sldId="810"/>
            <ac:spMk id="5" creationId="{5D5584E8-C562-EA4C-B68A-280CC6CCD4FD}"/>
          </ac:spMkLst>
        </pc:spChg>
      </pc:sldChg>
      <pc:sldChg chg="modSp mod">
        <pc:chgData name="Lipani, Aldo" userId="3d811883-7188-4056-86e4-ebeb30c53017" providerId="ADAL" clId="{1216254A-9054-5A44-B680-F98AE8B39CB8}" dt="2020-09-20T19:49:08.006" v="263" actId="6549"/>
        <pc:sldMkLst>
          <pc:docMk/>
          <pc:sldMk cId="639238331" sldId="813"/>
        </pc:sldMkLst>
        <pc:spChg chg="mod">
          <ac:chgData name="Lipani, Aldo" userId="3d811883-7188-4056-86e4-ebeb30c53017" providerId="ADAL" clId="{1216254A-9054-5A44-B680-F98AE8B39CB8}" dt="2020-09-20T19:49:08.006" v="263" actId="6549"/>
          <ac:spMkLst>
            <pc:docMk/>
            <pc:sldMk cId="639238331" sldId="813"/>
            <ac:spMk id="9" creationId="{3AB3BC18-199B-C44F-B339-573547996898}"/>
          </ac:spMkLst>
        </pc:spChg>
      </pc:sldChg>
      <pc:sldChg chg="del">
        <pc:chgData name="Lipani, Aldo" userId="3d811883-7188-4056-86e4-ebeb30c53017" providerId="ADAL" clId="{1216254A-9054-5A44-B680-F98AE8B39CB8}" dt="2020-09-20T16:36:38.277" v="234" actId="2696"/>
        <pc:sldMkLst>
          <pc:docMk/>
          <pc:sldMk cId="135426357" sldId="814"/>
        </pc:sldMkLst>
      </pc:sldChg>
      <pc:sldChg chg="del">
        <pc:chgData name="Lipani, Aldo" userId="3d811883-7188-4056-86e4-ebeb30c53017" providerId="ADAL" clId="{1216254A-9054-5A44-B680-F98AE8B39CB8}" dt="2020-09-20T16:36:44.702" v="235" actId="2696"/>
        <pc:sldMkLst>
          <pc:docMk/>
          <pc:sldMk cId="692568343" sldId="816"/>
        </pc:sldMkLst>
      </pc:sldChg>
      <pc:sldChg chg="addSp modSp add mod">
        <pc:chgData name="Lipani, Aldo" userId="3d811883-7188-4056-86e4-ebeb30c53017" providerId="ADAL" clId="{1216254A-9054-5A44-B680-F98AE8B39CB8}" dt="2020-09-21T23:12:40.035" v="348" actId="20577"/>
        <pc:sldMkLst>
          <pc:docMk/>
          <pc:sldMk cId="1559987143" sldId="817"/>
        </pc:sldMkLst>
        <pc:spChg chg="mod">
          <ac:chgData name="Lipani, Aldo" userId="3d811883-7188-4056-86e4-ebeb30c53017" providerId="ADAL" clId="{1216254A-9054-5A44-B680-F98AE8B39CB8}" dt="2020-09-21T23:12:40.035" v="348" actId="20577"/>
          <ac:spMkLst>
            <pc:docMk/>
            <pc:sldMk cId="1559987143" sldId="817"/>
            <ac:spMk id="3" creationId="{2B6D9C7D-6EA1-40B0-8533-1B6EEB80E2F1}"/>
          </ac:spMkLst>
        </pc:spChg>
        <pc:spChg chg="add mod">
          <ac:chgData name="Lipani, Aldo" userId="3d811883-7188-4056-86e4-ebeb30c53017" providerId="ADAL" clId="{1216254A-9054-5A44-B680-F98AE8B39CB8}" dt="2020-09-21T23:07:40.028" v="316"/>
          <ac:spMkLst>
            <pc:docMk/>
            <pc:sldMk cId="1559987143" sldId="817"/>
            <ac:spMk id="4" creationId="{CBA42D07-CE76-3945-811B-2499D99C2579}"/>
          </ac:spMkLst>
        </pc:spChg>
      </pc:sldChg>
      <pc:sldChg chg="addSp modSp add mod">
        <pc:chgData name="Lipani, Aldo" userId="3d811883-7188-4056-86e4-ebeb30c53017" providerId="ADAL" clId="{1216254A-9054-5A44-B680-F98AE8B39CB8}" dt="2020-09-22T20:50:42.489" v="1164" actId="20577"/>
        <pc:sldMkLst>
          <pc:docMk/>
          <pc:sldMk cId="2475392008" sldId="818"/>
        </pc:sldMkLst>
        <pc:spChg chg="mod">
          <ac:chgData name="Lipani, Aldo" userId="3d811883-7188-4056-86e4-ebeb30c53017" providerId="ADAL" clId="{1216254A-9054-5A44-B680-F98AE8B39CB8}" dt="2020-09-21T23:12:01.253" v="323" actId="20577"/>
          <ac:spMkLst>
            <pc:docMk/>
            <pc:sldMk cId="2475392008" sldId="818"/>
            <ac:spMk id="2" creationId="{78DBF59B-A496-4CAA-85D6-5BC98989BCB5}"/>
          </ac:spMkLst>
        </pc:spChg>
        <pc:spChg chg="mod">
          <ac:chgData name="Lipani, Aldo" userId="3d811883-7188-4056-86e4-ebeb30c53017" providerId="ADAL" clId="{1216254A-9054-5A44-B680-F98AE8B39CB8}" dt="2020-09-22T20:50:42.489" v="1164" actId="20577"/>
          <ac:spMkLst>
            <pc:docMk/>
            <pc:sldMk cId="2475392008" sldId="818"/>
            <ac:spMk id="3" creationId="{5E0A6EA7-84E8-4709-A690-B54748BBAED7}"/>
          </ac:spMkLst>
        </pc:spChg>
        <pc:spChg chg="add mod">
          <ac:chgData name="Lipani, Aldo" userId="3d811883-7188-4056-86e4-ebeb30c53017" providerId="ADAL" clId="{1216254A-9054-5A44-B680-F98AE8B39CB8}" dt="2020-09-21T23:07:38.835" v="315"/>
          <ac:spMkLst>
            <pc:docMk/>
            <pc:sldMk cId="2475392008" sldId="818"/>
            <ac:spMk id="4" creationId="{5C392E32-8532-3E4F-9ED5-FC03C0362D1B}"/>
          </ac:spMkLst>
        </pc:spChg>
      </pc:sldChg>
      <pc:sldChg chg="addSp delSp modSp add mod ord modAnim">
        <pc:chgData name="Lipani, Aldo" userId="3d811883-7188-4056-86e4-ebeb30c53017" providerId="ADAL" clId="{1216254A-9054-5A44-B680-F98AE8B39CB8}" dt="2020-09-22T21:55:18.655" v="1544"/>
        <pc:sldMkLst>
          <pc:docMk/>
          <pc:sldMk cId="2317317954" sldId="819"/>
        </pc:sldMkLst>
        <pc:spChg chg="mod">
          <ac:chgData name="Lipani, Aldo" userId="3d811883-7188-4056-86e4-ebeb30c53017" providerId="ADAL" clId="{1216254A-9054-5A44-B680-F98AE8B39CB8}" dt="2020-09-22T20:43:44.684" v="1058" actId="20577"/>
          <ac:spMkLst>
            <pc:docMk/>
            <pc:sldMk cId="2317317954" sldId="819"/>
            <ac:spMk id="2" creationId="{D2D622CB-3AC4-A848-BE8D-B218E603F311}"/>
          </ac:spMkLst>
        </pc:spChg>
        <pc:spChg chg="add del">
          <ac:chgData name="Lipani, Aldo" userId="3d811883-7188-4056-86e4-ebeb30c53017" providerId="ADAL" clId="{1216254A-9054-5A44-B680-F98AE8B39CB8}" dt="2020-09-22T20:40:40.190" v="1011" actId="478"/>
          <ac:spMkLst>
            <pc:docMk/>
            <pc:sldMk cId="2317317954" sldId="819"/>
            <ac:spMk id="4" creationId="{081A52AC-4734-F242-8F57-08799E0EC599}"/>
          </ac:spMkLst>
        </pc:spChg>
        <pc:spChg chg="mod">
          <ac:chgData name="Lipani, Aldo" userId="3d811883-7188-4056-86e4-ebeb30c53017" providerId="ADAL" clId="{1216254A-9054-5A44-B680-F98AE8B39CB8}" dt="2020-09-22T21:54:47.202" v="1540" actId="167"/>
          <ac:spMkLst>
            <pc:docMk/>
            <pc:sldMk cId="2317317954" sldId="819"/>
            <ac:spMk id="5" creationId="{5D5584E8-C562-EA4C-B68A-280CC6CCD4FD}"/>
          </ac:spMkLst>
        </pc:spChg>
        <pc:spChg chg="add mod">
          <ac:chgData name="Lipani, Aldo" userId="3d811883-7188-4056-86e4-ebeb30c53017" providerId="ADAL" clId="{1216254A-9054-5A44-B680-F98AE8B39CB8}" dt="2020-09-22T20:49:30.641" v="1162" actId="1038"/>
          <ac:spMkLst>
            <pc:docMk/>
            <pc:sldMk cId="2317317954" sldId="819"/>
            <ac:spMk id="6" creationId="{6DDDDC4C-4DCD-1141-9F7C-5592E355E661}"/>
          </ac:spMkLst>
        </pc:spChg>
        <pc:spChg chg="mod">
          <ac:chgData name="Lipani, Aldo" userId="3d811883-7188-4056-86e4-ebeb30c53017" providerId="ADAL" clId="{1216254A-9054-5A44-B680-F98AE8B39CB8}" dt="2020-09-22T20:44:49.977" v="1139" actId="20577"/>
          <ac:spMkLst>
            <pc:docMk/>
            <pc:sldMk cId="2317317954" sldId="819"/>
            <ac:spMk id="10" creationId="{D07FC2C1-1A93-3D40-82AD-20A53BD10BB3}"/>
          </ac:spMkLst>
        </pc:spChg>
        <pc:grpChg chg="add mod">
          <ac:chgData name="Lipani, Aldo" userId="3d811883-7188-4056-86e4-ebeb30c53017" providerId="ADAL" clId="{1216254A-9054-5A44-B680-F98AE8B39CB8}" dt="2020-09-22T20:44:31.544" v="1084" actId="1076"/>
          <ac:grpSpMkLst>
            <pc:docMk/>
            <pc:sldMk cId="2317317954" sldId="819"/>
            <ac:grpSpMk id="9" creationId="{9FFE3DAD-39C9-B34A-BF7C-20E518B92E5F}"/>
          </ac:grpSpMkLst>
        </pc:grpChg>
        <pc:picChg chg="del">
          <ac:chgData name="Lipani, Aldo" userId="3d811883-7188-4056-86e4-ebeb30c53017" providerId="ADAL" clId="{1216254A-9054-5A44-B680-F98AE8B39CB8}" dt="2020-09-22T20:33:46.192" v="387" actId="478"/>
          <ac:picMkLst>
            <pc:docMk/>
            <pc:sldMk cId="2317317954" sldId="819"/>
            <ac:picMk id="8" creationId="{515BFF5D-488C-EC4E-BA9E-1E91FD7E5274}"/>
          </ac:picMkLst>
        </pc:picChg>
        <pc:picChg chg="add del mod">
          <ac:chgData name="Lipani, Aldo" userId="3d811883-7188-4056-86e4-ebeb30c53017" providerId="ADAL" clId="{1216254A-9054-5A44-B680-F98AE8B39CB8}" dt="2020-09-22T20:45:02.598" v="1141" actId="478"/>
          <ac:picMkLst>
            <pc:docMk/>
            <pc:sldMk cId="2317317954" sldId="819"/>
            <ac:picMk id="1026" creationId="{D5EF7CAF-D04F-274E-A77B-FAA407C18FB3}"/>
          </ac:picMkLst>
        </pc:picChg>
        <pc:picChg chg="add mod">
          <ac:chgData name="Lipani, Aldo" userId="3d811883-7188-4056-86e4-ebeb30c53017" providerId="ADAL" clId="{1216254A-9054-5A44-B680-F98AE8B39CB8}" dt="2020-09-22T21:54:52.141" v="1541" actId="167"/>
          <ac:picMkLst>
            <pc:docMk/>
            <pc:sldMk cId="2317317954" sldId="819"/>
            <ac:picMk id="1028" creationId="{D1872A31-7E0D-7D43-A5DD-6BD58B105A33}"/>
          </ac:picMkLst>
        </pc:picChg>
        <pc:cxnChg chg="mod">
          <ac:chgData name="Lipani, Aldo" userId="3d811883-7188-4056-86e4-ebeb30c53017" providerId="ADAL" clId="{1216254A-9054-5A44-B680-F98AE8B39CB8}" dt="2020-09-22T20:49:38.373" v="1163" actId="14100"/>
          <ac:cxnSpMkLst>
            <pc:docMk/>
            <pc:sldMk cId="2317317954" sldId="819"/>
            <ac:cxnSpMk id="11" creationId="{E7422213-DCC4-2B4C-B8D4-8C6F112B2370}"/>
          </ac:cxnSpMkLst>
        </pc:cxnChg>
      </pc:sldChg>
      <pc:sldChg chg="delSp modSp add mod delAnim modAnim">
        <pc:chgData name="Lipani, Aldo" userId="3d811883-7188-4056-86e4-ebeb30c53017" providerId="ADAL" clId="{1216254A-9054-5A44-B680-F98AE8B39CB8}" dt="2020-09-22T20:43:40.594" v="1053" actId="6549"/>
        <pc:sldMkLst>
          <pc:docMk/>
          <pc:sldMk cId="4210073516" sldId="820"/>
        </pc:sldMkLst>
        <pc:spChg chg="mod">
          <ac:chgData name="Lipani, Aldo" userId="3d811883-7188-4056-86e4-ebeb30c53017" providerId="ADAL" clId="{1216254A-9054-5A44-B680-F98AE8B39CB8}" dt="2020-09-22T20:43:40.594" v="1053" actId="6549"/>
          <ac:spMkLst>
            <pc:docMk/>
            <pc:sldMk cId="4210073516" sldId="820"/>
            <ac:spMk id="2" creationId="{D2D622CB-3AC4-A848-BE8D-B218E603F311}"/>
          </ac:spMkLst>
        </pc:spChg>
        <pc:spChg chg="mod">
          <ac:chgData name="Lipani, Aldo" userId="3d811883-7188-4056-86e4-ebeb30c53017" providerId="ADAL" clId="{1216254A-9054-5A44-B680-F98AE8B39CB8}" dt="2020-09-22T20:43:35.301" v="1048" actId="20577"/>
          <ac:spMkLst>
            <pc:docMk/>
            <pc:sldMk cId="4210073516" sldId="820"/>
            <ac:spMk id="5" creationId="{5D5584E8-C562-EA4C-B68A-280CC6CCD4FD}"/>
          </ac:spMkLst>
        </pc:spChg>
        <pc:spChg chg="del">
          <ac:chgData name="Lipani, Aldo" userId="3d811883-7188-4056-86e4-ebeb30c53017" providerId="ADAL" clId="{1216254A-9054-5A44-B680-F98AE8B39CB8}" dt="2020-09-22T20:43:29.895" v="1044" actId="478"/>
          <ac:spMkLst>
            <pc:docMk/>
            <pc:sldMk cId="4210073516" sldId="820"/>
            <ac:spMk id="6" creationId="{6DDDDC4C-4DCD-1141-9F7C-5592E355E661}"/>
          </ac:spMkLst>
        </pc:spChg>
        <pc:grpChg chg="del">
          <ac:chgData name="Lipani, Aldo" userId="3d811883-7188-4056-86e4-ebeb30c53017" providerId="ADAL" clId="{1216254A-9054-5A44-B680-F98AE8B39CB8}" dt="2020-09-22T20:43:31.015" v="1045" actId="478"/>
          <ac:grpSpMkLst>
            <pc:docMk/>
            <pc:sldMk cId="4210073516" sldId="820"/>
            <ac:grpSpMk id="9" creationId="{9FFE3DAD-39C9-B34A-BF7C-20E518B92E5F}"/>
          </ac:grpSpMkLst>
        </pc:grpChg>
        <pc:picChg chg="del">
          <ac:chgData name="Lipani, Aldo" userId="3d811883-7188-4056-86e4-ebeb30c53017" providerId="ADAL" clId="{1216254A-9054-5A44-B680-F98AE8B39CB8}" dt="2020-09-22T20:43:28.546" v="1043" actId="478"/>
          <ac:picMkLst>
            <pc:docMk/>
            <pc:sldMk cId="4210073516" sldId="820"/>
            <ac:picMk id="1026" creationId="{D5EF7CAF-D04F-274E-A77B-FAA407C18FB3}"/>
          </ac:picMkLst>
        </pc:picChg>
      </pc:sldChg>
      <pc:sldChg chg="modSp add mod">
        <pc:chgData name="Lipani, Aldo" userId="3d811883-7188-4056-86e4-ebeb30c53017" providerId="ADAL" clId="{1216254A-9054-5A44-B680-F98AE8B39CB8}" dt="2020-09-22T20:55:57.444" v="1537" actId="20577"/>
        <pc:sldMkLst>
          <pc:docMk/>
          <pc:sldMk cId="988660084" sldId="821"/>
        </pc:sldMkLst>
        <pc:spChg chg="mod">
          <ac:chgData name="Lipani, Aldo" userId="3d811883-7188-4056-86e4-ebeb30c53017" providerId="ADAL" clId="{1216254A-9054-5A44-B680-F98AE8B39CB8}" dt="2020-09-22T20:50:54.357" v="1175" actId="6549"/>
          <ac:spMkLst>
            <pc:docMk/>
            <pc:sldMk cId="988660084" sldId="821"/>
            <ac:spMk id="2" creationId="{78DBF59B-A496-4CAA-85D6-5BC98989BCB5}"/>
          </ac:spMkLst>
        </pc:spChg>
        <pc:spChg chg="mod">
          <ac:chgData name="Lipani, Aldo" userId="3d811883-7188-4056-86e4-ebeb30c53017" providerId="ADAL" clId="{1216254A-9054-5A44-B680-F98AE8B39CB8}" dt="2020-09-22T20:55:57.444" v="1537" actId="20577"/>
          <ac:spMkLst>
            <pc:docMk/>
            <pc:sldMk cId="988660084" sldId="821"/>
            <ac:spMk id="3" creationId="{5E0A6EA7-84E8-4709-A690-B54748BBAED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96C19-BA70-3844-814A-AB1DB87EE19E}" type="datetimeFigureOut">
              <a:rPr kumimoji="1" lang="zh-CN" altLang="en-US" smtClean="0"/>
              <a:t>2020/9/26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A92928-D6B1-8242-9AC5-2372A0B2C60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67972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tiff>
</file>

<file path=ppt/media/image18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E21974E-0BA9-454E-B148-D8EE51899BF0}" type="datetime1">
              <a:rPr lang="en-US" altLang="zh-CN"/>
              <a:pPr>
                <a:defRPr/>
              </a:pPr>
              <a:t>9/26/20</a:t>
            </a:fld>
            <a:endParaRPr lang="en-US" altLang="zh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zh-CN" alt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907BEDA-562F-8142-A782-86156E92B3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55580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6206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25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8643315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26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9981903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27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726734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28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41283884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29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9225000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30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7787286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31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8020997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32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0382159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33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818876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34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815403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8713605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35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40499501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36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152671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37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0027857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38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6285584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39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39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133908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40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40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1892239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44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44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5022659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45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45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2870485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46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46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8906265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47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47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517736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4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814425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48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48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8760925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49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49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737694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5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40768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6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676468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21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4624607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22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379998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998217-1015-48E3-AED2-2F27F33E5D9F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72707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4E62AC33-7C40-4081-8D32-330BD4157AE0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23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727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7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560685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56517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Black1024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7200" y="2271"/>
            <a:ext cx="9158400" cy="129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9" descr="SpaceTimeLab_Horizontal_reversal.png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5100" y="6038850"/>
            <a:ext cx="167640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23850" y="2177753"/>
            <a:ext cx="8496300" cy="3842047"/>
          </a:xfrm>
        </p:spPr>
        <p:txBody>
          <a:bodyPr/>
          <a:lstStyle>
            <a:lvl1pPr marL="0" indent="0">
              <a:buFontTx/>
              <a:buNone/>
              <a:defRPr sz="2000">
                <a:latin typeface="+mn-lt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3D2C80BF-ACC8-C840-BB1F-5EC9C4DCFF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808DC3-EF61-834E-BADE-18ED41552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1484784"/>
            <a:ext cx="8489950" cy="5760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072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692026"/>
            <a:ext cx="8489950" cy="504726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BBA62-1A02-9F4A-8E08-82B03956FD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163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D519B1-5C72-D049-8E7C-D77FC9D872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422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200" y="2708275"/>
            <a:ext cx="4168775" cy="3457575"/>
          </a:xfrm>
        </p:spPr>
        <p:txBody>
          <a:bodyPr/>
          <a:lstStyle>
            <a:lvl1pPr>
              <a:defRPr sz="2800">
                <a:latin typeface="+mn-lt"/>
                <a:cs typeface="Helvetica Neue Light"/>
              </a:defRPr>
            </a:lvl1pPr>
            <a:lvl2pPr>
              <a:defRPr sz="2400">
                <a:latin typeface="+mn-lt"/>
                <a:cs typeface="Helvetica Neue Light"/>
              </a:defRPr>
            </a:lvl2pPr>
            <a:lvl3pPr>
              <a:defRPr sz="2000">
                <a:latin typeface="+mn-lt"/>
                <a:cs typeface="Helvetica Neue Light"/>
              </a:defRPr>
            </a:lvl3pPr>
            <a:lvl4pPr>
              <a:defRPr sz="1800">
                <a:latin typeface="+mn-lt"/>
                <a:cs typeface="Helvetica Neue Light"/>
              </a:defRPr>
            </a:lvl4pPr>
            <a:lvl5pPr>
              <a:defRPr sz="1800">
                <a:latin typeface="+mn-lt"/>
                <a:cs typeface="Helvetica Neue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75" y="2708275"/>
            <a:ext cx="4168775" cy="3457575"/>
          </a:xfrm>
        </p:spPr>
        <p:txBody>
          <a:bodyPr/>
          <a:lstStyle>
            <a:lvl1pPr>
              <a:defRPr sz="2800">
                <a:latin typeface="+mn-lt"/>
                <a:cs typeface="Helvetica Neue Light"/>
              </a:defRPr>
            </a:lvl1pPr>
            <a:lvl2pPr>
              <a:defRPr sz="2400">
                <a:latin typeface="+mn-lt"/>
                <a:cs typeface="Helvetica Neue Light"/>
              </a:defRPr>
            </a:lvl2pPr>
            <a:lvl3pPr>
              <a:defRPr sz="2000">
                <a:latin typeface="+mn-lt"/>
                <a:cs typeface="Helvetica Neue Light"/>
              </a:defRPr>
            </a:lvl3pPr>
            <a:lvl4pPr>
              <a:defRPr sz="1800">
                <a:latin typeface="+mn-lt"/>
                <a:cs typeface="Helvetica Neue Light"/>
              </a:defRPr>
            </a:lvl4pPr>
            <a:lvl5pPr>
              <a:defRPr sz="1800">
                <a:latin typeface="+mn-lt"/>
                <a:cs typeface="Helvetica Neue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67E3BA7-9854-4F40-89CE-F7F58E9C88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500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79695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cs typeface="Helvetica Neue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+mn-lt"/>
                <a:cs typeface="Helvetica Neue Light"/>
              </a:defRPr>
            </a:lvl1pPr>
            <a:lvl2pPr>
              <a:defRPr sz="2000">
                <a:latin typeface="+mn-lt"/>
                <a:cs typeface="Helvetica Neue Light"/>
              </a:defRPr>
            </a:lvl2pPr>
            <a:lvl3pPr>
              <a:defRPr sz="1800">
                <a:latin typeface="+mn-lt"/>
                <a:cs typeface="Helvetica Neue Light"/>
              </a:defRPr>
            </a:lvl3pPr>
            <a:lvl4pPr>
              <a:defRPr sz="1600">
                <a:latin typeface="+mn-lt"/>
                <a:cs typeface="Helvetica Neue Light"/>
              </a:defRPr>
            </a:lvl4pPr>
            <a:lvl5pPr>
              <a:defRPr sz="1600">
                <a:latin typeface="+mn-lt"/>
                <a:cs typeface="Helvetica Neue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cs typeface="Helvetica Neue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600">
                <a:latin typeface="+mn-lt"/>
                <a:cs typeface="Helvetica Neue Light"/>
              </a:defRPr>
            </a:lvl4pPr>
            <a:lvl5pPr>
              <a:defRPr sz="1600">
                <a:latin typeface="+mn-lt"/>
                <a:cs typeface="Helvetica Neue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C638B1E-F522-0A49-982B-FD8B1799E4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584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620018"/>
            <a:ext cx="8489950" cy="576734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FEFA3-B613-DA4E-A8C9-34E5AB35F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326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4C3353-786B-D541-B12A-DE46C246ED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780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3008313" cy="108012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620688"/>
            <a:ext cx="5111750" cy="5505475"/>
          </a:xfrm>
        </p:spPr>
        <p:txBody>
          <a:bodyPr/>
          <a:lstStyle>
            <a:lvl1pPr>
              <a:defRPr sz="3200"/>
            </a:lvl1pPr>
            <a:lvl2pPr>
              <a:defRPr sz="2800">
                <a:latin typeface="Helvetica Neue Light"/>
                <a:cs typeface="Helvetica Neue Light"/>
              </a:defRPr>
            </a:lvl2pPr>
            <a:lvl3pPr>
              <a:defRPr sz="2400">
                <a:latin typeface="Helvetica Neue Light"/>
                <a:cs typeface="Helvetica Neue Light"/>
              </a:defRPr>
            </a:lvl3pPr>
            <a:lvl4pPr>
              <a:defRPr sz="2000">
                <a:latin typeface="Helvetica Neue Light"/>
                <a:cs typeface="Helvetica Neue Light"/>
              </a:defRPr>
            </a:lvl4pPr>
            <a:lvl5pPr>
              <a:defRPr sz="2000">
                <a:latin typeface="Helvetica Neue Light"/>
                <a:cs typeface="Helvetica Neue Ligh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19870"/>
            <a:ext cx="3008313" cy="430629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A2967A3-8005-4D48-99D9-41983CC6BA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699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ABAEA86-13BF-9A40-A226-0654EF5D01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017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UCL PP Template.jpg" descr="/Users/lionelsalama/Desktop/UCL PP Template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526" y="6196010"/>
            <a:ext cx="9169200" cy="686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30200" y="908050"/>
            <a:ext cx="8489950" cy="12969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0200" y="2420889"/>
            <a:ext cx="8489950" cy="35989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</p:txBody>
      </p:sp>
      <p:pic>
        <p:nvPicPr>
          <p:cNvPr id="1029" name="Picture 12" descr="Black1024"/>
          <p:cNvPicPr>
            <a:picLocks noChangeAspect="1" noChangeArrowheads="1"/>
          </p:cNvPicPr>
          <p:nvPr/>
        </p:nvPicPr>
        <p:blipFill>
          <a:blip r:embed="rId12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7200" y="-18094"/>
            <a:ext cx="9158400" cy="515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2" name="Picture 7" descr="SpaceTimeLab_Horizontal_reversal.png"/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5100" y="6038850"/>
            <a:ext cx="167640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305C61-C2C1-5E4D-9C84-03A9C4F415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  <p:sldLayoutId id="2147484007" r:id="rId7"/>
    <p:sldLayoutId id="2147484008" r:id="rId8"/>
    <p:sldLayoutId id="2147484009" r:id="rId9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+mj-lt"/>
          <a:ea typeface="ＭＳ Ｐゴシック" charset="-128"/>
          <a:cs typeface="Helvetica Neue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ＭＳ Ｐゴシック" charset="-128"/>
          <a:cs typeface="Helvetica Neue Light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Helvetica Neue Light" charset="0"/>
          <a:cs typeface="Helvetica Neue Ligh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Helvetica Neue Light" charset="0"/>
          <a:cs typeface="Helvetica Neue Ligh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Helvetica Neue Light" charset="0"/>
          <a:cs typeface="Helvetica Neue Light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Helvetica Neue Light" charset="0"/>
          <a:cs typeface="Helvetica Neue Light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.org/dev/peps/pep-0008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ventionalcommits.org/en/v1.0.0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en/v2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9512" y="2348880"/>
            <a:ext cx="8676456" cy="2952328"/>
          </a:xfrm>
          <a:noFill/>
          <a:ln/>
        </p:spPr>
        <p:txBody>
          <a:bodyPr lIns="92075" tIns="46038" rIns="92075" bIns="46038" anchor="t" anchorCtr="0"/>
          <a:lstStyle/>
          <a:p>
            <a:pPr algn="ctr"/>
            <a:r>
              <a:rPr lang="en-US" sz="2400" b="1" dirty="0"/>
              <a:t>CEGE0096: Geospatial Programming</a:t>
            </a:r>
          </a:p>
          <a:p>
            <a:pPr algn="ctr"/>
            <a:r>
              <a:rPr lang="en-US" sz="3600" b="1" dirty="0"/>
              <a:t>Lecture 2: Python and Version Control</a:t>
            </a:r>
          </a:p>
          <a:p>
            <a:pPr algn="ctr"/>
            <a:endParaRPr lang="en-US" sz="2400" b="1" i="1" dirty="0"/>
          </a:p>
          <a:p>
            <a:pPr algn="ctr"/>
            <a:r>
              <a:rPr lang="en-US" sz="2400" b="1" i="1" dirty="0"/>
              <a:t>Dr. Aldo Lipani</a:t>
            </a:r>
            <a:endParaRPr lang="en-US" sz="2400" b="1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3" name="AutoShape 2" descr="data:image/png;base64,iVBORw0KGgoAAAANSUhEUgAAAKUAAAEyCAMAAACs4eCnAAAAkFBMVEX///+pODqsQkT47u///v+pODupNjf26eu1VliqODny3+CkJSf///2nMDOlKCunLC+xT1G/dHbGiovu19jpz8/etLWkHiLTnqDMjo/UoaGrPT+wSEr15+jSmJq8Z2nCcnXGfn+2XV7Yqqvmxsa8aGr79vXOk5THhYfixcXhvb3duLmiGh3FgYO2YGDZrq357O8YdzE+AAASWElEQVR4nO2d23riOAyAHYhdTGIbmpS2kCmUklJ6YN//7dayEwg0YAEB56Kab3dnZwL5K59kWZJJcBsZ9KbL+Uea5eQsuQkjDxhjQkk16Q3n/S68N4xJ3DLKIKCUBzQIgDWazNZ3wNk2XVrhWsxvRPTVee63rsW1UF6ymn+YGi8+u62j/CW67SePhhPRP71Rao0yFc36KEyPlAGngaDLPmIg+aSEAcUUfXRPon4pATSQ40/TPePDje8bEoSpRQaE4cEe6pvQiuqsQZkH+6dvvkJYNOyS8KAyfeNtREw+Ds9JvuE2wplY2+FTg+obbiucfz1Bk9f1Tt9sW9Emk9SdMw5brUs9c3L1mtt5s8WUWpuql7W7X1oRE8DcB/VN9UtELye/RpBvqH2hQV3f9E1VI3Ka7ze5b6Q9MZs4dd/20QPCRw9mBIVhmyn1vPmhu2ZlCPkGqhXKYD6K293ilFE1JdVp0zdRneg1KBjNSWXX5pvokLBOv9LmjodpI6/k7kd+iW5zLCVlei96uZxDGcgH9OjhtNOAjIVU4lRKxnI0ZSftXy5J+vE4lSMpoO21GckRfUDv0x/NMI8xlHjHmEuy+VAqRnX7oHo7DcTGe3gzSlBJmD32JLMIbuFiBivQLSnLNTl/6GhOimhxHjDaL3aUN6KM43jjB1pThdAk5ZSL4W0pdySbKWuiOWXU9UapN93ziKGmejPM/VBC0ycdgRpAxet96BIGUvaKmuajT1+UWpeasztBYHLx4ovSkGrMHgYzSDxSwo47Gzj7pt6pPXukNJuaRDoHOmcDj5TQM2Mylw5larPkK/NIaefBoXsVknOflEb6Y+aiFLPQL6VW51y6KA2BX12SuONUZpT4pozJ2tkz5bN/ynzi2ruB+eaXUsuza9Jkr6F/yj51GO68k/mnDIeudVIk/indC5D8aAFlNnJ0TG1w+KeMHesPFcsWUBJXx2SLNlDO1dEW56zXBsrVccogmLSBMnUu5W2gTFyQraB0G5ltoOw6rbc/Sqz0xw6GVlA6Rw/3TxmSj+M+Dt4OXa4cmwrWill97qJsxQo5dXi1xLQNlOPj+zMuvltA2R85zn/UvAWUz/L49oz63lGYk6qhcG3IU8+6DEPSd3mEITrCuy7fFXdsKHx7DeKQdCeu01PfHphYNzjCmzX37ifKA4fVRrl/zyB5dHhZ9fCfePayxqTvGDmaUnx79liT+Mc1DdEgWhPPY/xZcIdXMAhGkP3lidIc6adfjreDY2NCPFLqf5Kx8+iMUrn2SKkx7wbQKR2cfNz3SUm6A21luKJMqFgQn5QJHI9zZ8hOtPJAacJToU++dQQiWidgAx8REUUUYPw40htYROCGn+gSG7WW9iSHQB23MiMvkTqgy+47E3qKwTS4eiriWY8zBqyxCLKisfPnjuSUuyNHuZ7RaRmO53i0GcoyvjdMv5Vyen6LV1Om3glGl01RguR5+u9HYCLcrFDOxlkZxeegDDrJ3cXST1fr98V4BGrEBxpzPcBRuqQQhh9dLlIqIRhsbzhm0FhhY9sIiFjW8+KjLxUOU4BYtTuqPoBeCdH/bY+q13Zll4Qt1yWn0Yq0PNsDwtvKWNv2UlKbIkfaTcmDcUJaTxmYjK62U6p/+8urb6IaUd9kPz3bN9KeaAteLX7XjPCN9UsgtbTtlEaTv5OefWPtiXrp1lUy8Y1lxWzMIX18mre6rgHnsIX4bnklC21RMvl4qCyIbzor4EIQ2uxteVUQGsif/kHIFlAaTwxTy2P1f3wz2sxD1fk8wtgCSh5QAYqsK7PRHkrd2L03QkhdyZLWUDIp5mb+OVriyx8fhXlcdhBVs/xRUlN6bvLe3cm5bxmlRhRRZw2uMky9QT+QGnG8TE13jDHFGz0gcqU60887w4is3Oj4RmoTZjHvDg66840PHb6DQhHM0Xj5kaHY0JT2yxGUerweEyE0X6QGw/cTKjWeoEuG9DhOBkfk9XU6e39Is65p4PCkCp1OSt1UnRfU8VHApnnePSTVKTGu/LspXbJJNsG46zmN1qj3nYiHo+Sd/AOjTGrLeJyF0ARllzw58+wMpni9FiOKMn9F5HrrVVn9O27YXJeSJJhUbz2ryuRabY6hJP8kdR3UwJmd+KnzS9yIUk9vC4E6UYmW/ij1mzPcAhSot6tAYijBaFlHCEaobHdmOe1mKMkUVcmDwtmCH0oj2YBxzMm7+CTHt4PXpAzJahQ4wr2MsKC26OJNKOG9SxVgOMXiSK3a61KC5APkdDRvXplISjD93wSq/BEbn1Q6vUlKI/8kRpdU9KAARKNL+imU+QtmQadcvQOkL0rSxyhTPyLT08r6N0kZhoiSDibWgw3qnfi3oIwh6UE5w1iMP/K7tjjxLSihETOKClriatUg44m61NpcocwOzoJG4+NOo4yhdAsqcEkNPbY4IXcDRHFDbjKc/FDaKfAtAv+oYwxxymjW3GbtFEqLqpcgs2V06ROWoKZa/WRK3fATgYC0ZkdDyjyVEgZ6ynDBfyKpf+f1KU1fe44wNpxdgvxQwqSZ650vQpcM4no9UYJkI8QSxAP6lWJOIK5EGZIHXOisqaF8OeRZlPDemRuT6llVzRoxjs7SpfF2INpcc6rDR/NXp9SSjnBnFyN7HnHZ/H42JfnGbSnFMMef6zRPmeMc7mYJunSlPJ+SpKjKkNruuHwJOpsydqdcgui+KwbhpSPoAl2SeCBQbk0I4vdFqe2dvp6OMJZ7lF7EeJEuQ6gfhvR2XLgLOp8Sxm24EIjELB6opS/KONRGXK4wuyDKvy5bgs6ntPKJm46M2XH+rHkpJcbsMJGVw0uUeRmlHufdAepkDRL/fenS5A26vR0mqTC6wNS8jNJwPinqGOimir4wEd5XOh93z3R5D2MdmdsGzvURN0BJEkwyKxz0f5AzXcQNUIaw80Xokpq8el+UWpxVFOyXyaU/Sv3efocFmEL+cHuQJ0qQNRQZcg8hNrg7B7IZSr2twSxBkCZx3plvA5TGEs8d1a+Kr+PRg/P7rkNpr1xZYWy4wKYI+6AsUJeSB24XMReLI3e9XpuSkO6rQFwnw7l6PN2T3ZguYzA7MKFmXJ4eataYLkPY+brMDpPGI3onewsb0yX8esE4XzmX76d2zMZ0CZJQTEwpZ+ztRNuoUUqyHqEO1ljnxDPfZimd9RfNd3Jqz3zxnI1SxiRz3zZgAq7l8UyZK1OSBxkgzoJsqr0vSj0knlxF3a2cFvnaKCVoJ58wVECP3M++vhWlvR7zzVHPshAmTjA7GtWlPZx+x7Q5p6Iubfg2lNDqEHbkPEAPTDI7ts0bp9SYSYSK2wtkgj1haZwS2nyuAswIYujI1+Z1CXYHOF8xynxCtnnzujS1GFG7ID1rfuC+tHldGllFqGMBJmAJcntlrkRJZq6LEcy3c3Pm63YSX4uyiwk109u56BPjyb4OpW7CN5yLGBJuLs6HPJdSq8edcGOqIYLZ4YkS4p1yiHBHqFPt3JV8S0rz3gSTvaRl1CcuzqtRannEjPOAi9cuqdyIflvKEBftTCnd1sC7PSUsQchbVGXqmNmvSml3QW5x1gm8IiX4BRa4S6iVI8nqmrrUL4acT1SS1UU1Ii5rcc25Qp3zm4QbP5RWlgq1WYNa74db/eqUOWOYnM9gdCzP9+qUiGujDCdjR3I+r0+pd74YTC5+Djtfr02pB1Duvt7XFA8+kud7A13CEoQa6BB2FJ9TkaqZesHPCrML4hB2FNY2+00owxfXLSMglMrlAU/2TShJ5r4314ha1Q+gm1DG5BOX58vGXX/9khizA7NBh0qInihhrwZhR9jkCz+UAEo+cNNRfc7nTShjqJxzjzE7uF6CPFHGdrswgenI4THklEePvwsr3USXVlJURCnn7HfO5w0pyXNE6eH6QJtXgsN9z3d0M8rYnPlivB2wBO3JDXUZkwwiX523jvAgevPWL+G9c9dVVwaTMhPtHG/36DfUJcgQ5ZSByNcdN8KNKVHVjiAv6JNUT6ZvTElWI1RmKjjcvVHqZkRGO4tFNfnixrqMSbcnULXXZDXP97aUMFe/KVTpm+3FHjenNJyIakcgYuCRUmP2MEsQtdHOPihtonyK8RzBBn2TcHNrXRqZRwbTdfOVzfNF3O1xHUooNcER2d0m7MgXpZ6OJMr5ykdvPu5CKiAhzxcXajaxr/ejS9wSBBbxFHF/z5X6JTEVrlDJFwquNPRGSdIvVPIFM9d0eaMkTwhTUz8hXnKPusQ4X036knwm5Gg1VcbElSghCiJVwvH2oqRrQnoOeb2aLmOyHrjebmSwIAdrqZZyHcQQIl9C58vRDNcpwqgXvsaKxMAXNV5BrhB0zLo72uhq5WD/5E/+5E/+5E/+5E9aKRvP68YMqhwR7Ftv8U7ggsmvj62JFReBF/H2Y7t2VfGQ/e7iwX3bLN58zc5fhiVnaADiKltck7Aa7/wHapiYQibmq0Nb1yk0INX3b5QQxuWfh6bIbGwf3v69VVm9AVpNV9v/6cJ91BrTNC4e3PwIpY73PlQqEA4hwm37lR+LN3eUw/NFKyallDV+sySBivNZUpHM/mB31f8Pk6TMWO8nSWw/0jVbBdI1j9gfu19+CL41h7+wn8htNL35NgN1Zx+y1OZBexipny3245wHnX/2bqd7EUAFKb2n58XGnYp70FH/ZVzEpYpv/UAWqeeCcihGsIFaCjGzftQnIZ6sXueD0s8CJ7UkZfpDMXgGJxmxTxap2unPGDbf4+++0V8asddCp1MREM6ZMsLki2mFe8nA7b6M9J8JHgj9nxGcXqZcCPukimZAOVKPG8ovoLxXjJlTmq5i9ubw+D1i5YekoRTGDV1Skrn+iEn4+BTKfD1TE+P015RlAdqhpqRscL9c3j99RwzSZ+FdHJ77hD9cMLZ4Wi6XD4R0J0L1nu71s1rWvyihpXQrWPU+y8DWQVx/MTW9Lz4Emc4pq1BClAQbfZrSuZzJHjw4FqJnKW3dC2J1GYip/Z+0w8b5ltLIg5Rlgv9amsJs23FQR0lNamu3xyxl/iN4JUY1rlAK0GWiG/DZtOqzFE9mwOQ9MXozlBxSLKqUdoh9CxPeXlCa4WUo7dw2U1G/MhLDOkoVBJFuppWyd8WTfkcN4/JA3vymQtkn2UCoWWjOGzVJoZoPadoDctHtyW5Fl8D0rkZphTI0uoweivljJr42kPEBShGYegCvotBlwvS4K0899ymz8FXZCyzM8f64a9WRcFlQssBeEAOUtGzxvMdk93CLa8q4uATK6qZOl+MxU2ki2KCg5Oq+0uB7/XKoxKBMgzWURpKgoGQLc0YRmtHDxUuS6l9vP8IWIq6ljMlSmQCAchGsp+zoKWj4pMRjp5aSVHQ5+JaMbV60EOP/7O/6vGhx9f4t1JrYMa5nw0jCfet6IjAfOkD5Jlkv3b6unpImHQZDKBuXlO9kR7aUTEDoXRkWqnVZDM0sKCkf70aMF/NlYIJj9FQVvfRNZ6xv8TicSgZeUd6b5wcpeX+uwC2a04KSBWNqJeDpDqUJUd8spy+ifDBgJeU/3cvgaTOr07EI2Oz9MS2uFTzQL0n2I41TVE+b3cOUd2NYTLolZQDXXllRabVfCip+wm3G2UIzmEcZo3JDmQRi0i3G+Ex340ot2lpKmC/Ch+mk0+mM9EQNw7aekizH4yXZULJxp5Txri75zgH4i2Dlc8FWl+RbaWSz9ujJesL0hBMeo6xIf8DMjHWA0siGsjp6yG6Ls2o97u0Y71d0STIN37VjfEpWkk02ZAcpyx9Dz7v/DlAGRymra48aLPUY35zZLraUvEKp53D1PDMtPtSaldtIvWOUpq93R8b0OaBL09PqKOPdmWiSLaXolMkTlflyh7I70jMlK9aeuGMW1MOUhRFuMLeU5TXhVV2aef+/gpLttvjeOq7HQ1HLMa6nhFx0BbV0ixXyQ4+wxE4Mh3S5sc5hwtWKvfsy+o+NJur7ZTYxBXQq+48dmyh7FWJRfkN9i5tSVyWlXsQlrKlHW7yQ7itYLZpZsMhagHNtbdVShj9CVD8f7lJqQxpWUmikQ5SxTW8oWhyMLGksg0OUz1MrCynUSw5rxoMMosFwOJ3IAnefMoYQJzmZ6mdA+rstDo/qJX8Eplt8UJck72xbHK7tYMaaPmhtyGJ2ZmpcFAzUVj0zE3GxDv7SJXQrUc7rcme+NLoMyae21Vc7/XKXMjR5A1vLTbcbGxy1iYr9S+fdbsr0R956ZkPzWiSB11CS1Ut5pCh2Z/WJHd6PCgbE4X6pn9WU/wMZH3NHxNxHlwAAAABJRU5ErkJggg=="/>
          <p:cNvSpPr>
            <a:spLocks noChangeAspect="1" noChangeArrowheads="1"/>
          </p:cNvSpPr>
          <p:nvPr/>
        </p:nvSpPr>
        <p:spPr bwMode="auto">
          <a:xfrm>
            <a:off x="155575" y="-2338388"/>
            <a:ext cx="2628900" cy="488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23627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loop repeats the code in its block for a prefixed number of times.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is usually used together with a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function. This function returns a sequence of numbers starting from 0 that is as long as the integer passed as a parameter.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endParaRPr lang="en-GB" dirty="0">
              <a:solidFill>
                <a:srgbClr val="CC783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'hello'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Will this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loop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terminate?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Yes,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loops (almost) always terminate!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594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vs. For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loop is more flexible than the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loop. 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When you know, before the loop starts, how many times the loop needs to repeat a block, then you should use a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loop. Use a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loop otherwise.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For example, you can write a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loop that behaves like a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 =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 &lt;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(n)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n = n +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dirty="0">
              <a:solidFill>
                <a:srgbClr val="6897B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Which one would you prefer in this case?</a:t>
            </a: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11F4A9-718E-0349-98A0-45106D8E93A6}"/>
              </a:ext>
            </a:extLst>
          </p:cNvPr>
          <p:cNvSpPr/>
          <p:nvPr/>
        </p:nvSpPr>
        <p:spPr>
          <a:xfrm>
            <a:off x="4499992" y="4149080"/>
            <a:ext cx="43103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(5):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(n)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0556C-064D-0148-9F70-7B241F9428FE}"/>
              </a:ext>
            </a:extLst>
          </p:cNvPr>
          <p:cNvSpPr/>
          <p:nvPr/>
        </p:nvSpPr>
        <p:spPr>
          <a:xfrm>
            <a:off x="4499992" y="4437112"/>
            <a:ext cx="2376264" cy="63529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31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vs. For Loop (II)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Which one would you prefer when you need…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... to print the letters of a string? 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… to compute the average of 5 numbers?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… to compute the average of a user generate sequence of numbers until a “stop” is inputted?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… to iterate over the days of the week?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… to keep asking a user to generate numbers as long as their sum is equal to 100?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F0429B-055D-864F-969B-0FC36D9A5EF1}"/>
              </a:ext>
            </a:extLst>
          </p:cNvPr>
          <p:cNvSpPr/>
          <p:nvPr/>
        </p:nvSpPr>
        <p:spPr>
          <a:xfrm>
            <a:off x="2620023" y="3861048"/>
            <a:ext cx="8178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29FED1B-D91B-2F4F-95C7-7130E5C13724}"/>
              </a:ext>
            </a:extLst>
          </p:cNvPr>
          <p:cNvSpPr/>
          <p:nvPr/>
        </p:nvSpPr>
        <p:spPr>
          <a:xfrm>
            <a:off x="1907704" y="5634821"/>
            <a:ext cx="8178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C000D0-5109-2F40-A6E6-125BEAC55EC8}"/>
              </a:ext>
            </a:extLst>
          </p:cNvPr>
          <p:cNvSpPr/>
          <p:nvPr/>
        </p:nvSpPr>
        <p:spPr>
          <a:xfrm>
            <a:off x="4798571" y="4595326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FF1A29-70BA-764C-9316-0D3BDC858D62}"/>
              </a:ext>
            </a:extLst>
          </p:cNvPr>
          <p:cNvSpPr/>
          <p:nvPr/>
        </p:nvSpPr>
        <p:spPr>
          <a:xfrm>
            <a:off x="3956383" y="2103039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4B54272-82B5-E841-84C6-68DF81303302}"/>
              </a:ext>
            </a:extLst>
          </p:cNvPr>
          <p:cNvSpPr/>
          <p:nvPr/>
        </p:nvSpPr>
        <p:spPr>
          <a:xfrm>
            <a:off x="5129201" y="2838534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41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  <p:bldP spid="14" grpId="0"/>
      <p:bldP spid="15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Breaking out of a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Sometimes you may need to break out of a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(or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) loop even if the prefixed number of iterations has not completed (or if the condition is still true).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To do this you could use the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statement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 ==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b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(n)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 use of a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is discouraged because it can cause great confusion when reading the code. If you can avoid it, avoid it!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1861BC-DD79-984F-A3A6-8C3D4BDC3405}"/>
              </a:ext>
            </a:extLst>
          </p:cNvPr>
          <p:cNvSpPr/>
          <p:nvPr/>
        </p:nvSpPr>
        <p:spPr>
          <a:xfrm>
            <a:off x="3491880" y="3429000"/>
            <a:ext cx="2736304" cy="707886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20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(n)</a:t>
            </a:r>
            <a:endParaRPr lang="en-GB" sz="2000" dirty="0">
              <a:solidFill>
                <a:srgbClr val="CC783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304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Continuing a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statement “jumps out” of the loop. 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 complementary statement is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continue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This statement allows you to jump to the end of the loop skipping the instructions after the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continue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statement.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if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 ==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continue</a:t>
            </a:r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(n)</a:t>
            </a:r>
            <a:endParaRPr lang="en-GB" dirty="0">
              <a:solidFill>
                <a:srgbClr val="CC783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CC783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To be used as often as the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statement: almost never!</a:t>
            </a:r>
            <a:endParaRPr lang="en-GB" dirty="0">
              <a:solidFill>
                <a:srgbClr val="CC783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8B5B8E-556C-7646-AB45-A4F810DF359D}"/>
              </a:ext>
            </a:extLst>
          </p:cNvPr>
          <p:cNvSpPr/>
          <p:nvPr/>
        </p:nvSpPr>
        <p:spPr>
          <a:xfrm>
            <a:off x="3851920" y="3861048"/>
            <a:ext cx="2736304" cy="1015663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20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n != </a:t>
            </a:r>
            <a:r>
              <a:rPr lang="en-GB" sz="20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(n)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509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You now know the basics of Python to solve any problem you may be faced with.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For example, can you count the number of ‘h’s in a string? Sure!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string = </a:t>
            </a:r>
            <a:r>
              <a:rPr lang="en-GB" sz="16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'Hello, World!'</a:t>
            </a: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count =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n =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(string)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i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(n):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string[i] == </a:t>
            </a:r>
            <a:r>
              <a:rPr lang="en-GB" sz="16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'h'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string[i] == </a:t>
            </a:r>
            <a:r>
              <a:rPr lang="en-GB" sz="16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'H'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count = count +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(count)</a:t>
            </a: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/>
              <a:t>What if you need to perform this same counting multiple times in your program?</a:t>
            </a:r>
          </a:p>
          <a:p>
            <a:pPr marL="0" indent="0">
              <a:buNone/>
            </a:pPr>
            <a:r>
              <a:rPr lang="en-US" sz="1800" dirty="0"/>
              <a:t>            Solution: Copy and paste the same code wherever you need it!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B050"/>
                </a:solidFill>
              </a:rPr>
              <a:t>GOOD</a:t>
            </a:r>
            <a:r>
              <a:rPr lang="en-US" sz="1800" dirty="0"/>
              <a:t> Solution: Make a function!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6E304EE-3828-C741-8CC2-0AE0F1BAD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1F782C-0747-3449-8909-32422C094237}"/>
              </a:ext>
            </a:extLst>
          </p:cNvPr>
          <p:cNvSpPr/>
          <p:nvPr/>
        </p:nvSpPr>
        <p:spPr>
          <a:xfrm>
            <a:off x="539552" y="5146683"/>
            <a:ext cx="659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BAD</a:t>
            </a:r>
          </a:p>
        </p:txBody>
      </p:sp>
    </p:spTree>
    <p:extLst>
      <p:ext uri="{BB962C8B-B14F-4D97-AF65-F5344CB8AC3E}">
        <p14:creationId xmlns:p14="http://schemas.microsoft.com/office/powerpoint/2010/main" val="4069499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You can define functions when you need code that needs to be used multiple times in your program. </a:t>
            </a:r>
          </a:p>
          <a:p>
            <a:pPr marL="0" indent="0">
              <a:buNone/>
            </a:pP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Functions avoid </a:t>
            </a:r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repetitions 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and make the code </a:t>
            </a:r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reusable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GB" sz="1400" dirty="0">
              <a:solidFill>
                <a:srgbClr val="CC783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You have already seen and used many of them like: 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400" dirty="0">
                <a:solidFill>
                  <a:srgbClr val="CC7832"/>
                </a:solidFill>
              </a:rPr>
              <a:t> 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400" dirty="0">
                <a:solidFill>
                  <a:srgbClr val="CC7832"/>
                </a:solidFill>
              </a:rPr>
              <a:t> 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400" dirty="0">
                <a:solidFill>
                  <a:srgbClr val="CC7832"/>
                </a:solidFill>
              </a:rPr>
              <a:t> 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1400" dirty="0">
                <a:solidFill>
                  <a:srgbClr val="CC7832"/>
                </a:solidFill>
              </a:rPr>
              <a:t>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400" dirty="0">
                <a:solidFill>
                  <a:srgbClr val="CC7832"/>
                </a:solidFill>
              </a:rPr>
              <a:t> 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GB" sz="1400" dirty="0">
                <a:solidFill>
                  <a:srgbClr val="CC7832"/>
                </a:solidFill>
              </a:rPr>
              <a:t> 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You can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ine a new function in any block with an arbitrary number of parameters.</a:t>
            </a:r>
          </a:p>
          <a:p>
            <a:pPr marL="0" indent="0">
              <a:buNone/>
            </a:pP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4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(a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c):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a + b + c</a:t>
            </a:r>
          </a:p>
          <a:p>
            <a:pPr marL="0" indent="0">
              <a:buNone/>
            </a:pP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The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  statement is used to indicate what the function should return as an output.</a:t>
            </a:r>
          </a:p>
          <a:p>
            <a:pPr marL="0" indent="0">
              <a:buNone/>
            </a:pP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 is optional -- if you don’t specify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the function won’t return anything. This does not mean that such a function is useless, e.g.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 does not return anything. But if specified, </a:t>
            </a:r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use only one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 at the end.</a:t>
            </a:r>
          </a:p>
          <a:p>
            <a:pPr marL="0" indent="0">
              <a:buNone/>
            </a:pP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You can name a function as you wish, following the same conventions and restrictions you have for variables.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452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(II)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You can make optional the specification of some parameters by using default values:</a:t>
            </a:r>
          </a:p>
          <a:p>
            <a:pPr marL="0" indent="0">
              <a:buNone/>
            </a:pPr>
            <a:br>
              <a:rPr lang="en-GB" dirty="0"/>
            </a:b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(a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c =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a + b + c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In this way, the following two function calls are allowed: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sum(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sum(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You can only specify default values starting from the right-most parameter, e.g., this is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not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allowed: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(a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b =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c)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724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(II) -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The scope of a variable refers to its visibility. A variable is visible when you can access it.</a:t>
            </a:r>
          </a:p>
          <a:p>
            <a:pPr marL="0" indent="0">
              <a:buNone/>
            </a:pP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Variables defined within functions are private to the functions. While, variables defined outside functions may be visible within these functions.</a:t>
            </a:r>
          </a:p>
          <a:p>
            <a:pPr marL="0" indent="0">
              <a:buNone/>
            </a:pP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a =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a =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(a)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foo()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(a)</a:t>
            </a:r>
          </a:p>
          <a:p>
            <a:pPr marL="0" indent="0">
              <a:buNone/>
            </a:pP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What does this code print?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BF0ED8-DF7E-F047-962C-29E1370F5405}"/>
              </a:ext>
            </a:extLst>
          </p:cNvPr>
          <p:cNvSpPr/>
          <p:nvPr/>
        </p:nvSpPr>
        <p:spPr>
          <a:xfrm>
            <a:off x="3923928" y="2708920"/>
            <a:ext cx="4572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a =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bar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(a)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a =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bar()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(a)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foo()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(a)</a:t>
            </a: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And, this one?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B7DFD79-E34C-F044-BDFE-9AA0E73B9877}"/>
              </a:ext>
            </a:extLst>
          </p:cNvPr>
          <p:cNvGrpSpPr/>
          <p:nvPr/>
        </p:nvGrpSpPr>
        <p:grpSpPr>
          <a:xfrm>
            <a:off x="5724128" y="2612944"/>
            <a:ext cx="2627022" cy="1138773"/>
            <a:chOff x="5724128" y="2612944"/>
            <a:chExt cx="2627022" cy="113877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5688D5C-8C97-D04F-A582-1B1CABF5C293}"/>
                </a:ext>
              </a:extLst>
            </p:cNvPr>
            <p:cNvSpPr/>
            <p:nvPr/>
          </p:nvSpPr>
          <p:spPr>
            <a:xfrm>
              <a:off x="6516216" y="2612944"/>
              <a:ext cx="1834934" cy="1138773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Where is this function visible?</a:t>
              </a:r>
            </a:p>
            <a:p>
              <a:pPr algn="ctr"/>
              <a:r>
                <a:rPr lang="en-GB" sz="1600" dirty="0">
                  <a:latin typeface="Arial" panose="020B0604020202020204" pitchFamily="34" charset="0"/>
                  <a:cs typeface="Arial" panose="020B0604020202020204" pitchFamily="34" charset="0"/>
                </a:rPr>
                <a:t>(Same rules apply to functions.)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573BE11-BF96-7746-8EB5-0262972211E8}"/>
                </a:ext>
              </a:extLst>
            </p:cNvPr>
            <p:cNvCxnSpPr/>
            <p:nvPr/>
          </p:nvCxnSpPr>
          <p:spPr>
            <a:xfrm flipH="1">
              <a:off x="5724128" y="3356992"/>
              <a:ext cx="792088" cy="0"/>
            </a:xfrm>
            <a:prstGeom prst="straightConnector1">
              <a:avLst/>
            </a:prstGeom>
            <a:ln w="19050"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1118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 Function for Counting 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9"/>
            <a:ext cx="8489950" cy="4608512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Original version: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 = </a:t>
            </a:r>
            <a:r>
              <a:rPr lang="en-GB" sz="12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'Hello, World!'</a:t>
            </a: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count = </a:t>
            </a:r>
            <a:r>
              <a:rPr lang="en-GB" sz="12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n = </a:t>
            </a:r>
            <a:r>
              <a:rPr lang="en-GB" sz="12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(string)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i </a:t>
            </a:r>
            <a:r>
              <a:rPr lang="en-GB" sz="12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2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(n):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2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string[i] == </a:t>
            </a:r>
            <a:r>
              <a:rPr lang="en-GB" sz="12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'h' </a:t>
            </a:r>
            <a:r>
              <a:rPr lang="en-GB" sz="12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string[i] == </a:t>
            </a:r>
            <a:r>
              <a:rPr lang="en-GB" sz="12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'H'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count = count + </a:t>
            </a:r>
            <a:r>
              <a:rPr lang="en-GB" sz="12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GB" sz="12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(count)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/>
              <a:t>Function version:</a:t>
            </a: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200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count_hs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(string):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count = </a:t>
            </a:r>
            <a:r>
              <a:rPr lang="en-GB" sz="12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GB" sz="12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n = </a:t>
            </a:r>
            <a:r>
              <a:rPr lang="en-GB" sz="12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(string)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2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i </a:t>
            </a:r>
            <a:r>
              <a:rPr lang="en-GB" sz="12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2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(n):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2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string[i] == </a:t>
            </a:r>
            <a:r>
              <a:rPr lang="en-GB" sz="12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'h' </a:t>
            </a:r>
            <a:r>
              <a:rPr lang="en-GB" sz="12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string[i] == </a:t>
            </a:r>
            <a:r>
              <a:rPr lang="en-GB" sz="12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'H'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    count = count + </a:t>
            </a:r>
            <a:r>
              <a:rPr lang="en-GB" sz="12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GB" sz="12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2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You can use this function like this:</a:t>
            </a:r>
          </a:p>
          <a:p>
            <a:pPr marL="0" indent="0">
              <a:buNone/>
            </a:pP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count_hs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2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'Hello, World!'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count_hs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2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'I'm another string with two more </a:t>
            </a:r>
            <a:r>
              <a:rPr lang="en-GB" sz="1200" dirty="0" err="1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hs</a:t>
            </a:r>
            <a:r>
              <a:rPr lang="en-GB" sz="12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!'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60C9EB-A8FE-2341-9108-4DC6E385079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571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4855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Python programs are usually wrapped into a main function:</a:t>
            </a: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8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'Hello, World!'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__name__ == </a:t>
            </a:r>
            <a:r>
              <a:rPr lang="en-GB" sz="18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'__main__'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main()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statement is true only if the script is called using a python interpreter, e.g., like this:</a:t>
            </a: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$ python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hello_world.py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where the file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hello_world.py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contains the program above.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EFC4B9-87A5-EA42-ACB7-36A701C6D6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0681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PEP8: Style Guide for Python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600" dirty="0"/>
              <a:t>PEP stands for Python Enhancement Proposals.</a:t>
            </a:r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GB" sz="1600" dirty="0"/>
              <a:t>The PEP8 document gives coding conventions for the Python code comprising the standard library in the main Python distribution.</a:t>
            </a:r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GB" sz="1600" dirty="0"/>
              <a:t>Use </a:t>
            </a:r>
            <a:r>
              <a:rPr lang="en-GB" sz="1600" b="1" dirty="0"/>
              <a:t>4 spaces</a:t>
            </a:r>
            <a:r>
              <a:rPr lang="en-GB" sz="1600" dirty="0"/>
              <a:t> per indentation level.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GB" sz="1600" dirty="0"/>
              <a:t>Surround </a:t>
            </a:r>
            <a:r>
              <a:rPr lang="en-GB" sz="1600" b="1" dirty="0"/>
              <a:t>top-level function</a:t>
            </a:r>
            <a:r>
              <a:rPr lang="en-GB" sz="1600" dirty="0"/>
              <a:t> definitions with </a:t>
            </a:r>
            <a:r>
              <a:rPr lang="en-GB" sz="1600" b="1" dirty="0"/>
              <a:t>two blank lines</a:t>
            </a:r>
            <a:r>
              <a:rPr lang="en-GB" sz="1600" dirty="0"/>
              <a:t>.</a:t>
            </a:r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GB" sz="1600" dirty="0">
                <a:solidFill>
                  <a:srgbClr val="A5C261"/>
                </a:solidFill>
              </a:rPr>
              <a:t>' </a:t>
            </a:r>
            <a:r>
              <a:rPr lang="en-GB" sz="1600" dirty="0"/>
              <a:t>strings and </a:t>
            </a:r>
            <a:r>
              <a:rPr lang="en-GB" sz="1600" dirty="0">
                <a:solidFill>
                  <a:srgbClr val="A5C261"/>
                </a:solidFill>
              </a:rPr>
              <a:t>"</a:t>
            </a:r>
            <a:r>
              <a:rPr lang="en-GB" sz="1600" dirty="0"/>
              <a:t> strings are the same. This PEP does not make a recommendation for this. Pick a rule and stick to it. I suggest you the first.</a:t>
            </a:r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GB" sz="1600" dirty="0"/>
              <a:t>About naming variables and functions: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CamelCase</a:t>
            </a:r>
            <a:r>
              <a:rPr lang="en-GB" sz="1600" dirty="0"/>
              <a:t> is discouraged in favour of the </a:t>
            </a:r>
            <a:r>
              <a:rPr lang="en-GB" sz="1600" b="1" dirty="0" err="1"/>
              <a:t>snake_case</a:t>
            </a:r>
            <a:r>
              <a:rPr lang="en-GB" sz="1600" dirty="0"/>
              <a:t>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More details here: </a:t>
            </a:r>
            <a:r>
              <a:rPr lang="en-GB" sz="1600" dirty="0">
                <a:hlinkClick r:id="rId2"/>
              </a:rPr>
              <a:t>https://www.python.org/dev/peps/pep-0008/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EFC4B9-87A5-EA42-ACB7-36A701C6D6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698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3 (10 Minutes)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Write a program that </a:t>
            </a:r>
            <a:r>
              <a:rPr lang="en-US" sz="1800" b="1" dirty="0"/>
              <a:t>keeps requesting </a:t>
            </a:r>
            <a:r>
              <a:rPr lang="en-US" sz="1800" dirty="0"/>
              <a:t>the user to </a:t>
            </a:r>
            <a:r>
              <a:rPr lang="en-GB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sz="1800" dirty="0"/>
              <a:t> a temperature in degree Celsius and </a:t>
            </a:r>
            <a:r>
              <a:rPr lang="en-GB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1800" dirty="0"/>
              <a:t> out a suitable message according to the temperature state below:</a:t>
            </a:r>
          </a:p>
          <a:p>
            <a:r>
              <a:rPr lang="en-US" sz="1800" dirty="0"/>
              <a:t>“Freezing” when the temperature is below zero;</a:t>
            </a:r>
          </a:p>
          <a:p>
            <a:r>
              <a:rPr lang="en-US" sz="1800" dirty="0"/>
              <a:t>“Very cold” when it’s between 0 and 10 (not included);</a:t>
            </a:r>
          </a:p>
          <a:p>
            <a:r>
              <a:rPr lang="en-US" sz="1800" dirty="0"/>
              <a:t>“Cold” when it’s between 10 and 20 (not included);</a:t>
            </a:r>
          </a:p>
          <a:p>
            <a:r>
              <a:rPr lang="en-US" sz="1800" dirty="0"/>
              <a:t>“Normal” when it’s between 20 and 30 (not included);</a:t>
            </a:r>
          </a:p>
          <a:p>
            <a:r>
              <a:rPr lang="en-US" sz="1800" dirty="0"/>
              <a:t>“Hot” when it’s between 30 and 40 (not included);</a:t>
            </a:r>
          </a:p>
          <a:p>
            <a:r>
              <a:rPr lang="en-US" sz="1800" dirty="0"/>
              <a:t>“Very hot” when it’s above 40.</a:t>
            </a:r>
          </a:p>
          <a:p>
            <a:pPr marL="0" indent="0">
              <a:buNone/>
            </a:pPr>
            <a:r>
              <a:rPr lang="en-US" sz="1800" b="1" dirty="0"/>
              <a:t>The program should stop when the user enters a number greater or equal than 100.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You are allowed to use variables, operators, if statements and loops.</a:t>
            </a:r>
          </a:p>
          <a:p>
            <a:pPr marL="0" indent="0">
              <a:buNone/>
            </a:pPr>
            <a:r>
              <a:rPr lang="en-US" sz="1800" dirty="0"/>
              <a:t>Function reminder: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'message'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prints the message and waits the user for an input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 </a:t>
            </a:r>
            <a:r>
              <a:rPr lang="en-US" sz="1800" dirty="0"/>
              <a:t>to convert strings to floating-point numbers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D1392-28BC-6444-B75E-DFC499E364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2383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 (10 Minutes)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Write a program that ask the user for 3 angles in degrees and checks, if possible, which triangle you can build with them: </a:t>
            </a:r>
          </a:p>
          <a:p>
            <a:r>
              <a:rPr lang="en-US" dirty="0"/>
              <a:t>Equilateral triangles have all angles equal;</a:t>
            </a:r>
          </a:p>
          <a:p>
            <a:r>
              <a:rPr lang="en-US" dirty="0"/>
              <a:t>Isosceles triangles have 2 angles equal; </a:t>
            </a:r>
          </a:p>
          <a:p>
            <a:r>
              <a:rPr lang="en-US" dirty="0"/>
              <a:t>Scalene triangles have all of them are different.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This check should be done in a function</a:t>
            </a:r>
            <a:r>
              <a:rPr lang="en-US" b="1"/>
              <a:t>. The </a:t>
            </a:r>
            <a:r>
              <a:rPr lang="en-US" b="1" dirty="0"/>
              <a:t>function should return the type of triangle.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Rules are the same of the previous exercise.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206D26-8D48-9945-8B1A-4DD1884AB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744" y="3501008"/>
            <a:ext cx="4896544" cy="135632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4105E9-DF1E-A646-A6E4-E26C11F44C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9978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7614B73-B57E-A146-859E-E21D83436081}"/>
              </a:ext>
            </a:extLst>
          </p:cNvPr>
          <p:cNvSpPr/>
          <p:nvPr/>
        </p:nvSpPr>
        <p:spPr>
          <a:xfrm>
            <a:off x="1331640" y="1564337"/>
            <a:ext cx="738992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20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(a):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inp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20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'Simon Says type ' 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+ str(a))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a != </a:t>
            </a:r>
            <a:r>
              <a:rPr lang="en-GB" sz="20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(v):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print(</a:t>
            </a:r>
            <a:r>
              <a:rPr lang="en-GB" sz="20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'Wrong answer!'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inp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20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'Simon Says type ' 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+ str(a))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20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foo(n)</a:t>
            </a:r>
            <a:endParaRPr lang="en-US" sz="2000" dirty="0">
              <a:latin typeface="Consolas" panose="020B0609020204030204" pitchFamily="49" charset="0"/>
              <a:ea typeface="Verdana" panose="020B0604030504040204" pitchFamily="34" charset="0"/>
              <a:cs typeface="Consolas" panose="020B0609020204030204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45892" y="3739869"/>
            <a:ext cx="2578036" cy="62179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>
              <a:solidFill>
                <a:srgbClr val="FFC000"/>
              </a:solidFill>
            </a:endParaRPr>
          </a:p>
        </p:txBody>
      </p:sp>
      <p:sp>
        <p:nvSpPr>
          <p:cNvPr id="32776" name="TextBox 2"/>
          <p:cNvSpPr txBox="1">
            <a:spLocks noChangeArrowheads="1"/>
          </p:cNvSpPr>
          <p:nvPr/>
        </p:nvSpPr>
        <p:spPr bwMode="auto">
          <a:xfrm>
            <a:off x="1185863" y="4932363"/>
            <a:ext cx="176208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FontTx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 function</a:t>
            </a:r>
          </a:p>
          <a:p>
            <a:pPr eaLnBrk="1" hangingPunct="1">
              <a:buFontTx/>
              <a:buAutoNum type="arabicPeriod"/>
            </a:pPr>
            <a:r>
              <a:rPr lang="en-GB" dirty="0">
                <a:solidFill>
                  <a:srgbClr val="FFC000"/>
                </a:solidFill>
              </a:rPr>
              <a:t>A while loop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85863" y="5516563"/>
            <a:ext cx="150560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342900" indent="-342900">
              <a:buFontTx/>
              <a:buAutoNum type="arabicPeriod" startAt="3"/>
            </a:pPr>
            <a:r>
              <a:rPr lang="en-GB" dirty="0">
                <a:solidFill>
                  <a:srgbClr val="0070C0"/>
                </a:solidFill>
              </a:rPr>
              <a:t>A for loop</a:t>
            </a:r>
          </a:p>
        </p:txBody>
      </p:sp>
      <p:sp>
        <p:nvSpPr>
          <p:cNvPr id="4" name="Rectangle 3"/>
          <p:cNvSpPr/>
          <p:nvPr/>
        </p:nvSpPr>
        <p:spPr>
          <a:xfrm>
            <a:off x="2658441" y="3743886"/>
            <a:ext cx="1121471" cy="29710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1938665" y="4040989"/>
            <a:ext cx="905143" cy="3206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355976" y="496703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4. The range function</a:t>
            </a:r>
          </a:p>
          <a:p>
            <a:r>
              <a:rPr lang="en-GB" dirty="0"/>
              <a:t>5. A function call</a:t>
            </a:r>
            <a:endParaRPr lang="en-GB" dirty="0">
              <a:solidFill>
                <a:srgbClr val="00B0F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340970" y="1639271"/>
            <a:ext cx="6903437" cy="16355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23" name="Title 17">
            <a:extLst>
              <a:ext uri="{FF2B5EF4-FFF2-40B4-BE49-F238E27FC236}">
                <a16:creationId xmlns:a16="http://schemas.microsoft.com/office/drawing/2014/main" id="{DC7BCAED-6E2D-B04C-8F8D-3C9DFE28E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692026"/>
            <a:ext cx="8489950" cy="504726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11D726-D8BB-144D-A2FA-94B12B041B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938665" y="2204864"/>
            <a:ext cx="6305742" cy="106997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379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" grpId="0" animBg="1"/>
      <p:bldP spid="5" grpId="0" animBg="1"/>
      <p:bldP spid="14" grpId="0" animBg="1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4039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Making regular backups is important.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all made the mistake of spending time and effort writing a document and then losing everything when the computer crashes.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Therefore making at least one back up is important, to recover from sudden death.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 we avoid this?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FCBEE5-1521-8449-B573-A9D357B5B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1303" y="4674964"/>
            <a:ext cx="26670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1208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(II)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But, how many times does your application allow you to undo?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happens if you close the document and reopen it?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 you undo a mistake that you made 1 hour ago and keep everything else you have worked 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Version Control Software (VCS) provides a system for managing changes to a document or collection of documents.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Files can be reinstated to an earlier snapshot.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4234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(III)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VCS allows you to have two or more versions of the same program, e.g.:</a:t>
            </a:r>
          </a:p>
          <a:p>
            <a:r>
              <a:rPr lang="en-US" sz="1600" dirty="0"/>
              <a:t>The version being developed</a:t>
            </a:r>
          </a:p>
          <a:p>
            <a:r>
              <a:rPr lang="en-US" sz="1600" dirty="0"/>
              <a:t>The version that works (used by the client)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VCS enables two or more people to make changes to the same document. The changes can be later merged.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Notable VCSs are: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Which one should we use? It really depends on your needs.</a:t>
            </a:r>
          </a:p>
          <a:p>
            <a:pPr marL="457200" lvl="1" indent="0">
              <a:buNone/>
            </a:pPr>
            <a:endParaRPr lang="en-US" sz="16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27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A657B0E-B47B-7A43-B643-CE634AD30186}"/>
              </a:ext>
            </a:extLst>
          </p:cNvPr>
          <p:cNvGrpSpPr/>
          <p:nvPr/>
        </p:nvGrpSpPr>
        <p:grpSpPr>
          <a:xfrm>
            <a:off x="2737639" y="3813764"/>
            <a:ext cx="1080120" cy="1593468"/>
            <a:chOff x="2488890" y="3776735"/>
            <a:chExt cx="1080120" cy="159346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828BDC2-1880-0344-B18F-1F5AA04F3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88890" y="3776735"/>
              <a:ext cx="1080120" cy="108012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516E3F3-2F4A-9C43-BD69-49A5166B3C4C}"/>
                </a:ext>
              </a:extLst>
            </p:cNvPr>
            <p:cNvSpPr txBox="1"/>
            <p:nvPr/>
          </p:nvSpPr>
          <p:spPr>
            <a:xfrm>
              <a:off x="2789141" y="5000871"/>
              <a:ext cx="479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Git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F8EDF80-8C15-F540-AC45-5AC3BB140B1D}"/>
              </a:ext>
            </a:extLst>
          </p:cNvPr>
          <p:cNvGrpSpPr/>
          <p:nvPr/>
        </p:nvGrpSpPr>
        <p:grpSpPr>
          <a:xfrm>
            <a:off x="4932040" y="3832156"/>
            <a:ext cx="1698977" cy="1575076"/>
            <a:chOff x="4989685" y="4514836"/>
            <a:chExt cx="1698977" cy="15750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2679A44-A7FD-BA45-B1BD-A73AFC017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89685" y="4514836"/>
              <a:ext cx="1698977" cy="100239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3BEB67E-614E-F64D-9BB5-9DD5DCA8CCDA}"/>
                </a:ext>
              </a:extLst>
            </p:cNvPr>
            <p:cNvSpPr txBox="1"/>
            <p:nvPr/>
          </p:nvSpPr>
          <p:spPr>
            <a:xfrm>
              <a:off x="5455895" y="5720580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SVN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56442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Git is the most widely used VCS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Developed by Linus Torvalds (the creator of Linux)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Git is a </a:t>
            </a:r>
            <a:r>
              <a:rPr lang="en-US" b="1" dirty="0"/>
              <a:t>distributed</a:t>
            </a:r>
            <a:r>
              <a:rPr lang="en-US" dirty="0"/>
              <a:t> VCS (the complete history of your project is in every copy of the repository). While, SVN is centralized.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CC3B0F-D51F-5B4D-8596-BE0026B9C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724733"/>
            <a:ext cx="7320764" cy="229506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15C403-6405-B340-A401-257A98D2F764}"/>
              </a:ext>
            </a:extLst>
          </p:cNvPr>
          <p:cNvSpPr txBox="1"/>
          <p:nvPr/>
        </p:nvSpPr>
        <p:spPr>
          <a:xfrm>
            <a:off x="7800334" y="393305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96B9B4-A85D-2C47-A4B1-77207992DB6B}"/>
              </a:ext>
            </a:extLst>
          </p:cNvPr>
          <p:cNvSpPr txBox="1"/>
          <p:nvPr/>
        </p:nvSpPr>
        <p:spPr>
          <a:xfrm>
            <a:off x="7817845" y="544522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SVN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E354437-FEE5-8340-80E1-9F1CEC5545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7732" y="821769"/>
            <a:ext cx="2432418" cy="150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4991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D7C5F-12C3-8847-9BB6-1D54926F9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Python (Imperative) Journey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D0C22-ED3C-914C-8FDF-32C302764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484784"/>
            <a:ext cx="8489950" cy="4535017"/>
          </a:xfrm>
        </p:spPr>
        <p:txBody>
          <a:bodyPr/>
          <a:lstStyle/>
          <a:p>
            <a:r>
              <a:rPr lang="en-US" sz="1800" dirty="0"/>
              <a:t>Types</a:t>
            </a:r>
          </a:p>
          <a:p>
            <a:r>
              <a:rPr lang="en-US" sz="1800" dirty="0"/>
              <a:t>Operators</a:t>
            </a:r>
          </a:p>
          <a:p>
            <a:r>
              <a:rPr lang="en-US" sz="1800" dirty="0"/>
              <a:t>Variables</a:t>
            </a:r>
          </a:p>
          <a:p>
            <a:r>
              <a:rPr lang="en-US" sz="1800" dirty="0"/>
              <a:t>Simple I/O</a:t>
            </a:r>
          </a:p>
          <a:p>
            <a:r>
              <a:rPr lang="en-US" sz="1800" dirty="0"/>
              <a:t>Branching</a:t>
            </a:r>
          </a:p>
          <a:p>
            <a:r>
              <a:rPr lang="en-US" sz="1800" dirty="0"/>
              <a:t>Loops</a:t>
            </a:r>
          </a:p>
          <a:p>
            <a:r>
              <a:rPr lang="en-US" sz="1800" dirty="0"/>
              <a:t>Functions</a:t>
            </a:r>
          </a:p>
          <a:p>
            <a:r>
              <a:rPr lang="en-US" sz="1800" dirty="0"/>
              <a:t>Program Planning</a:t>
            </a:r>
          </a:p>
          <a:p>
            <a:r>
              <a:rPr lang="en-US" sz="1800" dirty="0"/>
              <a:t>Tuples</a:t>
            </a:r>
          </a:p>
          <a:p>
            <a:r>
              <a:rPr lang="en-US" sz="1800" dirty="0"/>
              <a:t>Lists </a:t>
            </a:r>
          </a:p>
          <a:p>
            <a:r>
              <a:rPr lang="en-US" sz="1800" dirty="0"/>
              <a:t>Sets</a:t>
            </a:r>
          </a:p>
          <a:p>
            <a:r>
              <a:rPr lang="en-US" sz="1800" dirty="0"/>
              <a:t>Dictionaries</a:t>
            </a:r>
          </a:p>
          <a:p>
            <a:r>
              <a:rPr lang="en-US" sz="1800" dirty="0"/>
              <a:t>Strings</a:t>
            </a:r>
          </a:p>
          <a:p>
            <a:r>
              <a:rPr lang="en-US" sz="1800" dirty="0"/>
              <a:t>Files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C4F3F2-46C0-6B4F-BDA7-41A936DA94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28549CC5-E2E5-684C-8E73-7323C783D3AC}"/>
              </a:ext>
            </a:extLst>
          </p:cNvPr>
          <p:cNvSpPr/>
          <p:nvPr/>
        </p:nvSpPr>
        <p:spPr>
          <a:xfrm>
            <a:off x="2771800" y="1628800"/>
            <a:ext cx="318914" cy="1368152"/>
          </a:xfrm>
          <a:prstGeom prst="rightBrace">
            <a:avLst>
              <a:gd name="adj1" fmla="val 48848"/>
              <a:gd name="adj2" fmla="val 50000"/>
            </a:avLst>
          </a:prstGeom>
          <a:ln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0D9D74-9BE0-3A4A-B867-8EE7EB8E8A28}"/>
              </a:ext>
            </a:extLst>
          </p:cNvPr>
          <p:cNvSpPr txBox="1"/>
          <p:nvPr/>
        </p:nvSpPr>
        <p:spPr>
          <a:xfrm>
            <a:off x="3090714" y="2132856"/>
            <a:ext cx="2831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Covered in the 1</a:t>
            </a:r>
            <a:r>
              <a:rPr lang="en-US" baseline="30000" dirty="0"/>
              <a:t>st</a:t>
            </a:r>
            <a:r>
              <a:rPr lang="en-US" dirty="0"/>
              <a:t> Lecture</a:t>
            </a:r>
          </a:p>
        </p:txBody>
      </p:sp>
    </p:spTree>
    <p:extLst>
      <p:ext uri="{BB962C8B-B14F-4D97-AF65-F5344CB8AC3E}">
        <p14:creationId xmlns:p14="http://schemas.microsoft.com/office/powerpoint/2010/main" val="9734821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Git Work?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Git can be setup in a directory of your choice. All files (and paths) are managed by Git.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Git creates a hidden sub-directory in which all metadata and snapshots are saved. This is the </a:t>
            </a:r>
            <a:r>
              <a:rPr lang="en-US" sz="1800" b="1" dirty="0"/>
              <a:t>repository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Git does not need to be online. All commits are saved in the local directory.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 </a:t>
            </a:r>
            <a:r>
              <a:rPr lang="en-US" sz="1800" b="1" dirty="0"/>
              <a:t>local </a:t>
            </a:r>
            <a:r>
              <a:rPr lang="en-US" sz="1800" dirty="0"/>
              <a:t>repository can be synchronized with a </a:t>
            </a:r>
            <a:r>
              <a:rPr lang="en-US" sz="1800" b="1" dirty="0"/>
              <a:t>remote</a:t>
            </a:r>
            <a:r>
              <a:rPr lang="en-US" sz="1800" dirty="0"/>
              <a:t> repository.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working directory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is a checkout of one version of the project.</a:t>
            </a: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staging area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(or index) is a file that stores information about what will go into your next commit.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466690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Four States of a File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262280" cy="2592287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In Git a file can be in one of the 4 following states:</a:t>
            </a:r>
          </a:p>
          <a:p>
            <a:pPr>
              <a:buFont typeface="+mj-lt"/>
              <a:buAutoNum type="arabicPeriod"/>
            </a:pPr>
            <a:r>
              <a:rPr lang="en-US" sz="1600" b="1" dirty="0"/>
              <a:t>Untracked: </a:t>
            </a:r>
            <a:r>
              <a:rPr lang="en-US" sz="1600" dirty="0"/>
              <a:t>This file is not under VCS;</a:t>
            </a:r>
          </a:p>
          <a:p>
            <a:pPr>
              <a:buFont typeface="+mj-lt"/>
              <a:buAutoNum type="arabicPeriod"/>
            </a:pPr>
            <a:r>
              <a:rPr lang="en-US" sz="1600" b="1" dirty="0"/>
              <a:t>Modified</a:t>
            </a:r>
            <a:r>
              <a:rPr lang="en-US" sz="1600" dirty="0"/>
              <a:t>:</a:t>
            </a:r>
            <a:r>
              <a:rPr lang="en-US" sz="1600" b="1" dirty="0"/>
              <a:t> </a:t>
            </a:r>
            <a:r>
              <a:rPr lang="en-US" sz="1600" dirty="0"/>
              <a:t>You have modified the file but have not committed to your database yet;</a:t>
            </a:r>
          </a:p>
          <a:p>
            <a:pPr>
              <a:buFont typeface="+mj-lt"/>
              <a:buAutoNum type="arabicPeriod"/>
            </a:pPr>
            <a:r>
              <a:rPr lang="en-US" sz="1600" b="1" dirty="0"/>
              <a:t>Staged: </a:t>
            </a:r>
            <a:r>
              <a:rPr lang="en-US" sz="1600" dirty="0"/>
              <a:t>You</a:t>
            </a:r>
            <a:r>
              <a:rPr lang="en-US" sz="1600" b="1" dirty="0"/>
              <a:t> </a:t>
            </a:r>
            <a:r>
              <a:rPr lang="en-US" sz="1600" dirty="0"/>
              <a:t>have marked a modified file in this current version to go into your next commit;</a:t>
            </a:r>
          </a:p>
          <a:p>
            <a:pPr>
              <a:buFont typeface="+mj-lt"/>
              <a:buAutoNum type="arabicPeriod"/>
            </a:pPr>
            <a:r>
              <a:rPr lang="en-US" sz="1600" b="1" dirty="0"/>
              <a:t>Committed: </a:t>
            </a:r>
            <a:r>
              <a:rPr lang="en-US" sz="1600" dirty="0"/>
              <a:t>the data is safely stored in your local database.</a:t>
            </a:r>
            <a:endParaRPr lang="en-US" sz="1800" dirty="0"/>
          </a:p>
          <a:p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01BF5E-93FE-A64C-987A-6C7637AB9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680" y="3429000"/>
            <a:ext cx="5477604" cy="225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2164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Workflow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You modify files in your </a:t>
            </a:r>
            <a:r>
              <a:rPr lang="en-GB" b="1" dirty="0"/>
              <a:t>working directory</a:t>
            </a:r>
            <a:r>
              <a:rPr lang="en-GB" dirty="0"/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You selectively </a:t>
            </a:r>
            <a:r>
              <a:rPr lang="en-GB" b="1" dirty="0"/>
              <a:t>stage </a:t>
            </a:r>
            <a:r>
              <a:rPr lang="en-GB" dirty="0"/>
              <a:t>just those changes you want to be part of your next commit, which adds </a:t>
            </a:r>
            <a:r>
              <a:rPr lang="en-GB" b="1" dirty="0"/>
              <a:t>only</a:t>
            </a:r>
            <a:r>
              <a:rPr lang="en-GB" dirty="0"/>
              <a:t> those changes to the </a:t>
            </a:r>
            <a:r>
              <a:rPr lang="en-GB" b="1" dirty="0"/>
              <a:t>staging area</a:t>
            </a:r>
            <a:r>
              <a:rPr lang="en-GB" dirty="0"/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You do a commit, which takes the files as they are in the staging area and stores that snapshot permanently to your Git directory.</a:t>
            </a:r>
          </a:p>
          <a:p>
            <a:endParaRPr lang="en-GB" dirty="0"/>
          </a:p>
          <a:p>
            <a:endParaRPr lang="en-GB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5BFF5D-488C-EC4E-BA9E-1E91FD7E5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0485" y="3873134"/>
            <a:ext cx="3903030" cy="214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1400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Git in Anaconda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From your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geospatial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anaconda environment, type: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$ conda install git</a:t>
            </a:r>
          </a:p>
          <a:p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And, follow the instructions.</a:t>
            </a: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To check if you have correctly installed Git, type: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$ git --version</a:t>
            </a:r>
          </a:p>
          <a:p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This should output something like this: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git version 2.20.1</a:t>
            </a:r>
          </a:p>
        </p:txBody>
      </p:sp>
    </p:spTree>
    <p:extLst>
      <p:ext uri="{BB962C8B-B14F-4D97-AF65-F5344CB8AC3E}">
        <p14:creationId xmlns:p14="http://schemas.microsoft.com/office/powerpoint/2010/main" val="20060544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 Git Repository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You can get a git repository in two ways:</a:t>
            </a:r>
          </a:p>
          <a:p>
            <a:r>
              <a:rPr lang="en-US" sz="1600" dirty="0"/>
              <a:t>You can take a local directory that is currently not under VCS, and turn it into a Git repository, or;</a:t>
            </a:r>
          </a:p>
          <a:p>
            <a:r>
              <a:rPr lang="en-US" sz="1600" dirty="0"/>
              <a:t>You can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clone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an existing Git repository from elsewhere.</a:t>
            </a:r>
          </a:p>
          <a:p>
            <a:pPr marL="457200" lvl="1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 create a git repository in a folder, type:</a:t>
            </a:r>
          </a:p>
          <a:p>
            <a:pPr marL="0" indent="0"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$ git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You can always add later a remote repository typing: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$ git remote add origin &lt;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clone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an existing repository (it will create the folder for you), type:</a:t>
            </a: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$ git clone &lt;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2969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the Status of Your Files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You can check the status of your files by typing: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$ git status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On branch master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Your branch is up-to-date with 'origin/master’.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nothing to commit, working directory clean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/>
              <a:t>This means you have a clean working directory.</a:t>
            </a: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If you add a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NEW_FILE </a:t>
            </a: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and type: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$ git status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On branch master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Your branch is up-to-date with 'origin/master’.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Untracked files: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(use "git add &lt;file&gt;..." to include in what will be committed) 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NEW_FILE 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nothing added to commit but untracked files present (use "git add" to track)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9302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New Files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You can add this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NEW_FILE</a:t>
            </a:r>
            <a:r>
              <a:rPr lang="en-GB" sz="1600" dirty="0"/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 the tracked files (staged) by typing: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git add NEW_FILE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Now if you rerun: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$ git status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On branch master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Your branch is up-to-date with 'origin/master’.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Changes to be committed: (use "git reset HEAD &lt;file&gt;..." to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unstage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new file: NEW_FILE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/>
              <a:t>You can tell that the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NEW_FILE </a:t>
            </a:r>
            <a:r>
              <a:rPr lang="en-GB" sz="1600" dirty="0"/>
              <a:t>is staged because it’s under the “Changes to be committed” heading.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You can remove files by using: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$ git rm OLD_FILE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rm 'OLD_FILE'</a:t>
            </a:r>
          </a:p>
        </p:txBody>
      </p:sp>
    </p:spTree>
    <p:extLst>
      <p:ext uri="{BB962C8B-B14F-4D97-AF65-F5344CB8AC3E}">
        <p14:creationId xmlns:p14="http://schemas.microsoft.com/office/powerpoint/2010/main" val="20357661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Modified Files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If the file was already tracked and you just modified it. And you run: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$ git status</a:t>
            </a: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On branch master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Your branch is up-to-date with 'origin/master’.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Changes to be committed: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(use "git reset HEAD &lt;file&gt;..." to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unstage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new file: NEW_FILE Changes not staged for commit: 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(use "git add &lt;file&gt;..." to update what will be committed)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(use "git checkout -- &lt;file&gt;..." to discard changes in working directory)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modified: MODIFIED_FILE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MODIFIED_FILE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 is not yet staged. It means that if you commit now this file won’t be added to the new snapshot.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To add it to the staged ones, type: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$ git add MODIFIED_FILE</a:t>
            </a:r>
          </a:p>
        </p:txBody>
      </p:sp>
    </p:spTree>
    <p:extLst>
      <p:ext uri="{BB962C8B-B14F-4D97-AF65-F5344CB8AC3E}">
        <p14:creationId xmlns:p14="http://schemas.microsoft.com/office/powerpoint/2010/main" val="30661279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Committing your Changes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After you have added all the files that you want to commit into your stage area, then you can type:</a:t>
            </a:r>
          </a:p>
          <a:p>
            <a:pPr marL="0" indent="0">
              <a:buNone/>
            </a:pP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$ git commit -m "fix: fix for method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is_intersecting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method of the object Polygon"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[master 463dc4f] fix: fix for method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is_intersecting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method of the object Polygon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2 files changed, 2 insertions(+)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create mode 100644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geometry.py</a:t>
            </a: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To view the commit history, type:</a:t>
            </a:r>
          </a:p>
          <a:p>
            <a:pPr marL="0" indent="0">
              <a:buNone/>
            </a:pP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$ git log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commit ca82a6dff817ec66f44342007202690a93763949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Author: Aldo Lipani &lt;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aldo.lipani@ucl.ac.uk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Date: Mon Mar 17 21:52:11 2008 -0700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fix: fix for method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is_intersecting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method of the object Polygon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commit 085bb3bcb608e1e8451d4b2432f8ecbe6306e7e7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Author: Aldo Lipani &lt;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aldo.lipani@ucl.ac.uk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Date: Sat Mar 15 16:40:33 2008 -0700 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feat: added geometry models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1531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Undoing Things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If you commit to early, you can undo the commit and go back to staged area, typing:</a:t>
            </a:r>
          </a:p>
          <a:p>
            <a:pPr marL="0" indent="0">
              <a:buNone/>
            </a:pP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$ git commit --amend</a:t>
            </a:r>
          </a:p>
          <a:p>
            <a:pPr marL="0" indent="0">
              <a:buNone/>
            </a:pP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If you want to </a:t>
            </a:r>
            <a:r>
              <a:rPr lang="en-GB" sz="1600" dirty="0" err="1">
                <a:latin typeface="Arial" panose="020B0604020202020204" pitchFamily="34" charset="0"/>
                <a:cs typeface="Arial" panose="020B0604020202020204" pitchFamily="34" charset="0"/>
              </a:rPr>
              <a:t>unstage</a:t>
            </a: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a file</a:t>
            </a:r>
          </a:p>
          <a:p>
            <a:pPr marL="0" indent="0">
              <a:buNone/>
            </a:pP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$ git reset HEAD FILE_NAME</a:t>
            </a:r>
          </a:p>
          <a:p>
            <a:pPr marL="0" indent="0">
              <a:buNone/>
            </a:pP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To revert a file to a previous version type:</a:t>
            </a:r>
          </a:p>
          <a:p>
            <a:pPr marL="0" indent="0">
              <a:buNone/>
            </a:pP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$ git checkout -- FILE_NAME</a:t>
            </a:r>
          </a:p>
          <a:p>
            <a:pPr marL="0" indent="0">
              <a:buNone/>
            </a:pP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1445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Exercise 1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Write a program that requests the user to </a:t>
            </a:r>
            <a:r>
              <a:rPr lang="en-GB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sz="1800" dirty="0"/>
              <a:t> a temperature in degree Celsius and </a:t>
            </a:r>
            <a:r>
              <a:rPr lang="en-GB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1800" dirty="0"/>
              <a:t> out a suitable message according to the temperature state below:</a:t>
            </a:r>
          </a:p>
          <a:p>
            <a:r>
              <a:rPr lang="en-US" sz="1800" dirty="0"/>
              <a:t>“Freezing” when the temperature is below zero;</a:t>
            </a:r>
          </a:p>
          <a:p>
            <a:r>
              <a:rPr lang="en-US" sz="1800" dirty="0"/>
              <a:t>“Very cold” when it’s between 0 and 10 (not included);</a:t>
            </a:r>
          </a:p>
          <a:p>
            <a:r>
              <a:rPr lang="en-US" sz="1800" dirty="0"/>
              <a:t>“Cold” when it’s between 10 and 20 (not included);</a:t>
            </a:r>
          </a:p>
          <a:p>
            <a:r>
              <a:rPr lang="en-US" sz="1800" dirty="0"/>
              <a:t>“Normal” when it’s between 20 and 30 (not included);</a:t>
            </a:r>
          </a:p>
          <a:p>
            <a:r>
              <a:rPr lang="en-US" sz="1800" dirty="0"/>
              <a:t>“Hot” when it’s between 30 and 40 (not included);</a:t>
            </a:r>
          </a:p>
          <a:p>
            <a:r>
              <a:rPr lang="en-US" sz="1800" dirty="0"/>
              <a:t>“Very hot” when it’s above 40.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You are allowed to use variables, operators and if statements.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Function reminder: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'message'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prints the message and waits the user for an input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 </a:t>
            </a:r>
            <a:r>
              <a:rPr lang="en-US" sz="1800" dirty="0"/>
              <a:t>to convert strings to floating-point numbers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D1392-28BC-6444-B75E-DFC499E364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3765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Branching and Merging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Let’s imagine you are working on a project. Create a branch for a new feature you are working on.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Or, let’s imagine you are working on a project in a team. Create a branch for a new feature you are working on.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At this stage, you’ll receive a call that another issue is critical, and you need a hotfix. </a:t>
            </a:r>
          </a:p>
          <a:p>
            <a:endParaRPr lang="en-GB" dirty="0"/>
          </a:p>
          <a:p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073516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otfix branch based on `master`.">
            <a:extLst>
              <a:ext uri="{FF2B5EF4-FFF2-40B4-BE49-F238E27FC236}">
                <a16:creationId xmlns:a16="http://schemas.microsoft.com/office/drawing/2014/main" id="{D1872A31-7E0D-7D43-A5DD-6BD58B105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3276337"/>
            <a:ext cx="6030416" cy="2887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Then you’ll do the following:</a:t>
            </a:r>
          </a:p>
          <a:p>
            <a:pPr>
              <a:buFont typeface="+mj-lt"/>
              <a:buAutoNum type="arabicPeriod"/>
            </a:pPr>
            <a:r>
              <a:rPr lang="en-GB" sz="1600" dirty="0"/>
              <a:t>Switch to your production branch;</a:t>
            </a:r>
          </a:p>
          <a:p>
            <a:pPr>
              <a:buFont typeface="+mj-lt"/>
              <a:buAutoNum type="arabicPeriod"/>
            </a:pPr>
            <a:r>
              <a:rPr lang="en-GB" sz="1600" dirty="0"/>
              <a:t>Create a branch to add the hotfix;</a:t>
            </a:r>
          </a:p>
          <a:p>
            <a:pPr>
              <a:buFont typeface="+mj-lt"/>
              <a:buAutoNum type="arabicPeriod"/>
            </a:pPr>
            <a:r>
              <a:rPr lang="en-GB" sz="1600" dirty="0"/>
              <a:t>After it’s tested, merge the hotfix branch, and push to production;</a:t>
            </a:r>
          </a:p>
          <a:p>
            <a:pPr>
              <a:buFont typeface="+mj-lt"/>
              <a:buAutoNum type="arabicPeriod"/>
            </a:pPr>
            <a:r>
              <a:rPr lang="en-GB" sz="1600" dirty="0"/>
              <a:t>Switch back to the branch you were working on.</a:t>
            </a:r>
            <a:br>
              <a:rPr lang="en-GB" sz="1600" dirty="0"/>
            </a:br>
            <a:endParaRPr lang="en-GB" sz="1600" dirty="0"/>
          </a:p>
          <a:p>
            <a:endParaRPr lang="en-GB" sz="1800" dirty="0"/>
          </a:p>
          <a:p>
            <a:endParaRPr lang="en-GB" sz="1800" dirty="0"/>
          </a:p>
          <a:p>
            <a:endParaRPr lang="en-US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Branching and Merging (II)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DDDC4C-4DCD-1141-9F7C-5592E355E661}"/>
              </a:ext>
            </a:extLst>
          </p:cNvPr>
          <p:cNvSpPr/>
          <p:nvPr/>
        </p:nvSpPr>
        <p:spPr>
          <a:xfrm>
            <a:off x="6061298" y="3353412"/>
            <a:ext cx="1319014" cy="12997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FFE3DAD-39C9-B34A-BF7C-20E518B92E5F}"/>
              </a:ext>
            </a:extLst>
          </p:cNvPr>
          <p:cNvGrpSpPr/>
          <p:nvPr/>
        </p:nvGrpSpPr>
        <p:grpSpPr>
          <a:xfrm>
            <a:off x="2915816" y="4667532"/>
            <a:ext cx="3145482" cy="1392862"/>
            <a:chOff x="6516216" y="2420411"/>
            <a:chExt cx="3145482" cy="139286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07FC2C1-1A93-3D40-82AD-20A53BD10BB3}"/>
                </a:ext>
              </a:extLst>
            </p:cNvPr>
            <p:cNvSpPr/>
            <p:nvPr/>
          </p:nvSpPr>
          <p:spPr>
            <a:xfrm>
              <a:off x="6516216" y="2612944"/>
              <a:ext cx="1834934" cy="120032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Sometimes you may skip the creation of this branch.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7422213-DCC4-2B4C-B8D4-8C6F112B2370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V="1">
              <a:off x="8351150" y="2420411"/>
              <a:ext cx="1310548" cy="792698"/>
            </a:xfrm>
            <a:prstGeom prst="straightConnector1">
              <a:avLst/>
            </a:prstGeom>
            <a:ln w="19050"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173179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F28AF-D3E5-4588-8128-7A124F621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</a:rPr>
              <a:t>Branching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D9C7D-6EA1-40B0-8533-1B6EEB80E2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ea typeface="ＭＳ Ｐゴシック"/>
              </a:rPr>
              <a:t>You need branching:</a:t>
            </a:r>
          </a:p>
          <a:p>
            <a:pPr lvl="1">
              <a:buFont typeface="Arial"/>
              <a:buChar char="•"/>
            </a:pPr>
            <a:r>
              <a:rPr lang="en-US" dirty="0">
                <a:ea typeface="ＭＳ Ｐゴシック"/>
              </a:rPr>
              <a:t>To get multiple different contexts: adding feature, experiment etc.</a:t>
            </a:r>
            <a:endParaRPr lang="en-US" dirty="0"/>
          </a:p>
          <a:p>
            <a:pPr lvl="1">
              <a:buFont typeface="Arial"/>
              <a:buChar char="•"/>
            </a:pPr>
            <a:r>
              <a:rPr lang="en-US" dirty="0">
                <a:latin typeface="Arial"/>
                <a:ea typeface="ＭＳ Ｐゴシック"/>
              </a:rPr>
              <a:t>To work as a team on the same project</a:t>
            </a:r>
          </a:p>
          <a:p>
            <a:pPr marL="0" indent="0">
              <a:buNone/>
            </a:pPr>
            <a:endParaRPr lang="en-US" dirty="0">
              <a:latin typeface="Arial"/>
              <a:ea typeface="ＭＳ Ｐゴシック"/>
            </a:endParaRPr>
          </a:p>
          <a:p>
            <a:pPr>
              <a:buNone/>
            </a:pPr>
            <a:r>
              <a:rPr lang="en-US" dirty="0">
                <a:latin typeface="Arial"/>
                <a:ea typeface="ＭＳ Ｐゴシック"/>
                <a:cs typeface="Arial"/>
              </a:rPr>
              <a:t>To create a new branch:</a:t>
            </a:r>
          </a:p>
          <a:p>
            <a:pPr>
              <a:buNone/>
            </a:pPr>
            <a:endParaRPr lang="en-US" dirty="0">
              <a:latin typeface="Consolas"/>
              <a:ea typeface="ＭＳ Ｐゴシック"/>
            </a:endParaRPr>
          </a:p>
          <a:p>
            <a:pPr>
              <a:buNone/>
            </a:pPr>
            <a:r>
              <a:rPr lang="en-US" dirty="0">
                <a:latin typeface="Consolas"/>
                <a:ea typeface="ＭＳ Ｐゴシック"/>
              </a:rPr>
              <a:t>$ git branch your-branch-name</a:t>
            </a:r>
          </a:p>
          <a:p>
            <a:pPr marL="0" indent="0">
              <a:buNone/>
            </a:pPr>
            <a:endParaRPr lang="en-US" dirty="0">
              <a:latin typeface="Consolas"/>
              <a:ea typeface="ＭＳ Ｐゴシック"/>
            </a:endParaRPr>
          </a:p>
          <a:p>
            <a:pPr marL="0" indent="0">
              <a:buNone/>
            </a:pPr>
            <a:r>
              <a:rPr lang="en-US" dirty="0">
                <a:latin typeface="Arial"/>
                <a:ea typeface="ＭＳ Ｐゴシック"/>
                <a:cs typeface="Arial"/>
              </a:rPr>
              <a:t>To delete an existing branch:</a:t>
            </a:r>
            <a:endParaRPr lang="en-US" dirty="0">
              <a:latin typeface="Arial"/>
              <a:ea typeface="Helvetica Neue Light" charset="0"/>
              <a:cs typeface="Arial"/>
            </a:endParaRPr>
          </a:p>
          <a:p>
            <a:pPr marL="0" indent="0">
              <a:buNone/>
            </a:pPr>
            <a:endParaRPr lang="en-US" dirty="0">
              <a:latin typeface="Arial"/>
              <a:ea typeface="Helvetica Neue Light" charset="0"/>
              <a:cs typeface="Arial"/>
            </a:endParaRPr>
          </a:p>
          <a:p>
            <a:pPr marL="0" indent="0">
              <a:buNone/>
            </a:pPr>
            <a:r>
              <a:rPr lang="en-US" dirty="0">
                <a:latin typeface="Consolas"/>
                <a:ea typeface="ＭＳ Ｐゴシック"/>
              </a:rPr>
              <a:t>$ git branch –d your-branch-name</a:t>
            </a:r>
            <a:endParaRPr lang="en-US" dirty="0"/>
          </a:p>
          <a:p>
            <a:pPr marL="0" indent="0">
              <a:buNone/>
            </a:pPr>
            <a:endParaRPr lang="en-US" dirty="0">
              <a:latin typeface="Consolas"/>
              <a:ea typeface="ＭＳ Ｐゴシック"/>
            </a:endParaRPr>
          </a:p>
          <a:p>
            <a:pPr marL="0" indent="0">
              <a:buNone/>
            </a:pPr>
            <a:endParaRPr lang="en-US" dirty="0">
              <a:latin typeface="Consolas"/>
              <a:ea typeface="ＭＳ Ｐゴシック"/>
            </a:endParaRP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CBA42D07-CE76-3945-811B-2499D99C25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9871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BF59B-A496-4CAA-85D6-5BC98989B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</a:rPr>
              <a:t>Branching (II)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A6EA7-84E8-4709-A690-B54748BBA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>
                <a:ea typeface="ＭＳ Ｐゴシック"/>
              </a:rPr>
              <a:t>To switch from branch </a:t>
            </a:r>
            <a:r>
              <a:rPr lang="en-US" sz="1600" b="1" i="1" dirty="0">
                <a:ea typeface="ＭＳ Ｐゴシック"/>
              </a:rPr>
              <a:t>a</a:t>
            </a:r>
            <a:r>
              <a:rPr lang="en-US" sz="1600" i="1" dirty="0">
                <a:ea typeface="ＭＳ Ｐゴシック"/>
              </a:rPr>
              <a:t> </a:t>
            </a:r>
            <a:r>
              <a:rPr lang="en-US" sz="1600" dirty="0">
                <a:ea typeface="ＭＳ Ｐゴシック"/>
              </a:rPr>
              <a:t>to branch </a:t>
            </a:r>
            <a:r>
              <a:rPr lang="en-US" sz="1600" b="1" i="1" dirty="0">
                <a:ea typeface="ＭＳ Ｐゴシック"/>
              </a:rPr>
              <a:t>b:</a:t>
            </a:r>
            <a:endParaRPr lang="en-US" sz="1600" b="1" i="1" dirty="0">
              <a:latin typeface="Consolas"/>
              <a:ea typeface="ＭＳ Ｐゴシック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ea typeface="ＭＳ Ｐゴシック"/>
              </a:rPr>
              <a:t>$ git checkout b</a:t>
            </a:r>
          </a:p>
          <a:p>
            <a:endParaRPr lang="en-US" sz="1600" dirty="0">
              <a:latin typeface="Consolas"/>
            </a:endParaRPr>
          </a:p>
          <a:p>
            <a:pPr marL="0" indent="0">
              <a:buNone/>
            </a:pPr>
            <a:r>
              <a:rPr lang="en-US" sz="1600" b="1" dirty="0">
                <a:latin typeface="Arial"/>
                <a:ea typeface="ＭＳ Ｐゴシック"/>
              </a:rPr>
              <a:t>To be able to switch branches, there cannot be any uncommitted changes </a:t>
            </a:r>
          </a:p>
          <a:p>
            <a:pPr marL="0" indent="0">
              <a:buNone/>
            </a:pPr>
            <a:r>
              <a:rPr lang="en-US" sz="1600" b="1" dirty="0">
                <a:latin typeface="Arial"/>
                <a:ea typeface="ＭＳ Ｐゴシック"/>
              </a:rPr>
              <a:t>on branch a!</a:t>
            </a:r>
          </a:p>
          <a:p>
            <a:pPr marL="0" indent="0">
              <a:buNone/>
            </a:pPr>
            <a:endParaRPr lang="en-US" sz="1600" b="1" dirty="0">
              <a:latin typeface="Arial"/>
            </a:endParaRPr>
          </a:p>
          <a:p>
            <a:pPr marL="0" indent="0">
              <a:buNone/>
            </a:pPr>
            <a:r>
              <a:rPr lang="en-US" sz="1600" dirty="0">
                <a:latin typeface="Arial"/>
                <a:ea typeface="ＭＳ Ｐゴシック"/>
                <a:cs typeface="Arial"/>
              </a:rPr>
              <a:t>To switch to a without committing the current changes on branch b:</a:t>
            </a:r>
            <a:endParaRPr lang="en-US" sz="1600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sz="1600" dirty="0">
              <a:latin typeface="Consolas"/>
              <a:ea typeface="ＭＳ Ｐゴシック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ea typeface="ＭＳ Ｐゴシック"/>
              </a:rPr>
              <a:t>$ git stash</a:t>
            </a:r>
            <a:endParaRPr lang="en-US" sz="16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ea typeface="ＭＳ Ｐゴシック"/>
              </a:rPr>
              <a:t>$ git checkout a</a:t>
            </a:r>
            <a:endParaRPr lang="en-US" sz="1600" dirty="0"/>
          </a:p>
          <a:p>
            <a:pPr marL="0" indent="0">
              <a:buNone/>
            </a:pPr>
            <a:endParaRPr lang="en-US" sz="1600" b="1" dirty="0">
              <a:latin typeface="Arial"/>
              <a:ea typeface="ＭＳ Ｐゴシック"/>
            </a:endParaRPr>
          </a:p>
          <a:p>
            <a:pPr marL="0" indent="0">
              <a:buNone/>
            </a:pPr>
            <a:r>
              <a:rPr lang="en-US" sz="1600" dirty="0">
                <a:latin typeface="Arial"/>
                <a:ea typeface="ＭＳ Ｐゴシック"/>
              </a:rPr>
              <a:t>To switch back to b from a and re-bring current changes on branch b:</a:t>
            </a:r>
            <a:endParaRPr lang="en-US" sz="1600" b="1" dirty="0">
              <a:latin typeface="Arial"/>
              <a:ea typeface="Helvetica Neue Light" charset="0"/>
            </a:endParaRPr>
          </a:p>
          <a:p>
            <a:pPr marL="0" indent="0">
              <a:buNone/>
            </a:pPr>
            <a:endParaRPr lang="en-US" sz="1600" dirty="0">
              <a:latin typeface="Consolas"/>
              <a:ea typeface="ＭＳ Ｐゴシック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ea typeface="ＭＳ Ｐゴシック"/>
              </a:rPr>
              <a:t>$ git checkout b</a:t>
            </a:r>
            <a:endParaRPr lang="en-US" sz="1600" dirty="0">
              <a:ea typeface="ＭＳ Ｐゴシック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ea typeface="ＭＳ Ｐゴシック"/>
              </a:rPr>
              <a:t>$ git pop</a:t>
            </a:r>
          </a:p>
          <a:p>
            <a:pPr marL="0" indent="0">
              <a:buNone/>
            </a:pPr>
            <a:endParaRPr lang="en-US" sz="1600" b="1" dirty="0">
              <a:latin typeface="Arial"/>
            </a:endParaRPr>
          </a:p>
          <a:p>
            <a:pPr marL="0" indent="0">
              <a:buNone/>
            </a:pPr>
            <a:endParaRPr lang="en-US" sz="1600" dirty="0">
              <a:latin typeface="Arial"/>
              <a:ea typeface="ＭＳ Ｐゴシック"/>
              <a:cs typeface="Arial"/>
            </a:endParaRPr>
          </a:p>
          <a:p>
            <a:pPr marL="457200" lvl="1" indent="0">
              <a:buNone/>
            </a:pPr>
            <a:endParaRPr lang="en-US" sz="1400" dirty="0">
              <a:latin typeface="Consolas"/>
              <a:ea typeface="ＭＳ Ｐゴシック"/>
              <a:cs typeface="Arial"/>
            </a:endParaRPr>
          </a:p>
          <a:p>
            <a:pPr marL="457200" lvl="1" indent="0">
              <a:buNone/>
            </a:pPr>
            <a:endParaRPr lang="en-US" sz="1400" dirty="0">
              <a:latin typeface="Consolas"/>
              <a:ea typeface="ＭＳ Ｐゴシック"/>
              <a:cs typeface="+mn-lt"/>
            </a:endParaRPr>
          </a:p>
          <a:p>
            <a:pPr marL="457200" lvl="1" indent="0">
              <a:buNone/>
            </a:pPr>
            <a:endParaRPr lang="en-US" sz="1400" dirty="0">
              <a:latin typeface="Arial"/>
              <a:ea typeface="ＭＳ Ｐゴシック"/>
              <a:cs typeface="+mn-lt"/>
            </a:endParaRPr>
          </a:p>
          <a:p>
            <a:pPr lvl="1">
              <a:buFont typeface="Arial"/>
              <a:buChar char="•"/>
            </a:pPr>
            <a:endParaRPr lang="en-US" sz="1400" dirty="0">
              <a:latin typeface="Consolas"/>
              <a:ea typeface="ＭＳ Ｐゴシック"/>
              <a:cs typeface="+mn-lt"/>
            </a:endParaRP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5C392E32-8532-3E4F-9ED5-FC03C0362D1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3920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BF59B-A496-4CAA-85D6-5BC98989B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</a:rPr>
              <a:t>Merging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A6EA7-84E8-4709-A690-B54748BBA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ea typeface="ＭＳ Ｐゴシック"/>
              </a:rPr>
              <a:t>Once you are done with a branch you can merge it. Let’s merge b into a. </a:t>
            </a:r>
          </a:p>
          <a:p>
            <a:pPr marL="0" indent="0">
              <a:buNone/>
            </a:pPr>
            <a:endParaRPr lang="en-US" sz="1800" dirty="0">
              <a:ea typeface="ＭＳ Ｐゴシック"/>
            </a:endParaRPr>
          </a:p>
          <a:p>
            <a:pPr marL="0" indent="0">
              <a:buNone/>
            </a:pPr>
            <a:r>
              <a:rPr lang="en-US" sz="1800" dirty="0">
                <a:ea typeface="ＭＳ Ｐゴシック"/>
              </a:rPr>
              <a:t>We first go to a:</a:t>
            </a:r>
            <a:endParaRPr lang="en-US" sz="1800" b="1" i="1" dirty="0">
              <a:latin typeface="Consolas"/>
              <a:ea typeface="ＭＳ Ｐゴシック"/>
            </a:endParaRPr>
          </a:p>
          <a:p>
            <a:pPr marL="0" indent="0">
              <a:buNone/>
            </a:pPr>
            <a:r>
              <a:rPr lang="en-US" sz="1800" dirty="0">
                <a:latin typeface="Consolas"/>
                <a:ea typeface="ＭＳ Ｐゴシック"/>
              </a:rPr>
              <a:t>$ git checkout a</a:t>
            </a:r>
          </a:p>
          <a:p>
            <a:endParaRPr lang="en-US" sz="1800" dirty="0">
              <a:latin typeface="Consolas"/>
            </a:endParaRPr>
          </a:p>
          <a:p>
            <a:pPr marL="0" indent="0">
              <a:buNone/>
            </a:pPr>
            <a:r>
              <a:rPr lang="en-US" sz="1800" dirty="0">
                <a:latin typeface="Arial"/>
                <a:ea typeface="ＭＳ Ｐゴシック"/>
                <a:cs typeface="Arial"/>
              </a:rPr>
              <a:t>Then we merge them: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ea typeface="ＭＳ Ｐゴシック"/>
              </a:rPr>
              <a:t>$ git merge b</a:t>
            </a:r>
            <a:endParaRPr lang="en-US" sz="18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Updating f42c376..3a0874c 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Fast-forward 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geometry.py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| 2 ++ 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1 file changed, 2 insertions(+)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>
              <a:latin typeface="Arial"/>
              <a:ea typeface="ＭＳ Ｐゴシック"/>
            </a:endParaRPr>
          </a:p>
          <a:p>
            <a:pPr marL="0" indent="0">
              <a:buNone/>
            </a:pPr>
            <a:r>
              <a:rPr lang="en-US" sz="1800" dirty="0">
                <a:ea typeface="ＭＳ Ｐゴシック"/>
                <a:cs typeface="Arial"/>
              </a:rPr>
              <a:t>Finally you can delete b: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ea typeface="ＭＳ Ｐゴシック"/>
              </a:rPr>
              <a:t>$ git branch –</a:t>
            </a:r>
            <a:r>
              <a:rPr lang="en-US" sz="1800">
                <a:latin typeface="Consolas"/>
                <a:ea typeface="ＭＳ Ｐゴシック"/>
              </a:rPr>
              <a:t>d b</a:t>
            </a:r>
            <a:endParaRPr lang="en-US" sz="1800" dirty="0">
              <a:ea typeface="+mn-lt"/>
              <a:cs typeface="+mn-lt"/>
            </a:endParaRP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5C392E32-8532-3E4F-9ED5-FC03C0362D1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6600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Remote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GB" sz="1600" dirty="0"/>
              <a:t>To get data from the remote you can run</a:t>
            </a:r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$ git fetch origin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This command goes out to the remote project and pulls down all the data from the remote project that you don’t have yet.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To also update your working directory use pull: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$ git pull origin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When you have your project at a point that you want to share, you can push it to the remote: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$ git push origin master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Note: This command works only if you have writing access to the repository.</a:t>
            </a:r>
          </a:p>
        </p:txBody>
      </p:sp>
    </p:spTree>
    <p:extLst>
      <p:ext uri="{BB962C8B-B14F-4D97-AF65-F5344CB8AC3E}">
        <p14:creationId xmlns:p14="http://schemas.microsoft.com/office/powerpoint/2010/main" val="40218559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Ignoring Files (.</a:t>
            </a:r>
            <a:r>
              <a:rPr lang="en-US" dirty="0" err="1"/>
              <a:t>gitignore</a:t>
            </a:r>
            <a:r>
              <a:rPr lang="en-US" dirty="0"/>
              <a:t>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Sometimes you want to ignore files that you know you will never need to commit.</a:t>
            </a:r>
          </a:p>
          <a:p>
            <a:pPr marL="0" indent="0">
              <a:buNone/>
            </a:pP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These files could be OS hidden files, IDE folders, compiled files, etc.</a:t>
            </a:r>
          </a:p>
          <a:p>
            <a:pPr marL="0" indent="0">
              <a:buNone/>
            </a:pP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You can ignore them by using a special file called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gitignore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 (the file name must contain the dot).</a:t>
            </a:r>
          </a:p>
          <a:p>
            <a:pPr marL="0" indent="0">
              <a:buNone/>
            </a:pP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You need to create this file.</a:t>
            </a:r>
          </a:p>
          <a:p>
            <a:pPr marL="0" indent="0">
              <a:buNone/>
            </a:pP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This file is simply a list file names.</a:t>
            </a:r>
          </a:p>
        </p:txBody>
      </p:sp>
    </p:spTree>
    <p:extLst>
      <p:ext uri="{BB962C8B-B14F-4D97-AF65-F5344CB8AC3E}">
        <p14:creationId xmlns:p14="http://schemas.microsoft.com/office/powerpoint/2010/main" val="9295085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at the End of the Day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4673848" cy="467903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F7DE1D-EDFF-DC41-8674-D513E9F9C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800" y="1340768"/>
            <a:ext cx="3230295" cy="467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361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VCS Best Practices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" indent="0">
              <a:buNone/>
            </a:pPr>
            <a:r>
              <a:rPr lang="en-US" dirty="0"/>
              <a:t>Do not push code that crushes! It will annoy your colleagues to find out (usually in the morning) that the code crashes in a point where it was not supposed to crash.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r>
              <a:rPr lang="en-US" dirty="0"/>
              <a:t>Write meaningful commit messages!</a:t>
            </a:r>
          </a:p>
          <a:p>
            <a:pPr marL="57150" indent="0">
              <a:buNone/>
            </a:pPr>
            <a:endParaRPr lang="en-GB" dirty="0">
              <a:solidFill>
                <a:srgbClr val="24292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" indent="0">
              <a:buNone/>
            </a:pPr>
            <a:r>
              <a:rPr lang="en-GB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 your commit with: </a:t>
            </a:r>
          </a:p>
          <a:p>
            <a:pPr marL="400050" lvl="1" indent="0">
              <a:buNone/>
            </a:pPr>
            <a:r>
              <a:rPr lang="en-GB" b="1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fix:</a:t>
            </a:r>
            <a:r>
              <a:rPr lang="en-GB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when you are fixing a bug;</a:t>
            </a:r>
          </a:p>
          <a:p>
            <a:pPr marL="400050" lvl="1" indent="0">
              <a:buNone/>
            </a:pPr>
            <a:r>
              <a:rPr lang="en-GB" b="1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feat:</a:t>
            </a:r>
            <a:r>
              <a:rPr lang="en-GB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when you are introducing a new feature;</a:t>
            </a:r>
          </a:p>
          <a:p>
            <a:pPr marL="400050" lvl="1" indent="0">
              <a:buNone/>
            </a:pPr>
            <a:r>
              <a:rPr lang="en-GB" b="1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BREAKING CHANGE:</a:t>
            </a:r>
            <a:r>
              <a:rPr lang="en-GB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when you are making change (rare);</a:t>
            </a:r>
          </a:p>
          <a:p>
            <a:pPr marL="400050" lvl="1" indent="0">
              <a:buNone/>
            </a:pPr>
            <a:r>
              <a:rPr lang="en-GB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prefixes are allowed.</a:t>
            </a:r>
          </a:p>
          <a:p>
            <a:pPr marL="914400" lvl="2" indent="0">
              <a:buNone/>
            </a:pPr>
            <a:endParaRPr lang="en-US" dirty="0"/>
          </a:p>
          <a:p>
            <a:pPr marL="57150" indent="0">
              <a:buNone/>
            </a:pPr>
            <a:r>
              <a:rPr lang="en-US" sz="1800" dirty="0"/>
              <a:t>Here you find more details: </a:t>
            </a:r>
            <a:r>
              <a:rPr lang="en-GB" sz="1800" dirty="0">
                <a:hlinkClick r:id="rId3"/>
              </a:rPr>
              <a:t>https://www.conventionalcommits.org/en/v1.0.0/</a:t>
            </a:r>
            <a:endParaRPr lang="en-GB" sz="1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176EF5-74D0-E944-B5D8-A30A3B14D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7021" y="2132856"/>
            <a:ext cx="3532421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8814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GitHub provides hosting for software development version control using Git.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 not confuse:</a:t>
            </a:r>
          </a:p>
          <a:p>
            <a:r>
              <a:rPr lang="en-US" dirty="0"/>
              <a:t>Git -- The VCS;</a:t>
            </a:r>
          </a:p>
          <a:p>
            <a:r>
              <a:rPr lang="en-US" dirty="0"/>
              <a:t>GitHub -- A repository hosting service.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Git users can use GitHub to host their remote repositories.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6383C0-6830-FA4D-8617-70A46652BD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54" r="24035"/>
          <a:stretch/>
        </p:blipFill>
        <p:spPr>
          <a:xfrm>
            <a:off x="7380312" y="4379591"/>
            <a:ext cx="1656184" cy="164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3628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'Temperature to Perceived Temperature Converter (0.1)'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temp = 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'What temperature is outside? '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)	</a:t>
            </a:r>
            <a:r>
              <a:rPr lang="en-GB" sz="14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This returns a string</a:t>
            </a:r>
            <a:br>
              <a:rPr lang="en-GB" sz="14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temp = 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(temp) 			</a:t>
            </a:r>
            <a:r>
              <a:rPr lang="en-GB" sz="14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This converts it to a float</a:t>
            </a:r>
            <a:br>
              <a:rPr lang="en-GB" sz="14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4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</a:t>
            </a:r>
            <a:b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temp &lt; 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'freezing'</a:t>
            </a:r>
            <a:b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temp &lt; 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'very cold'</a:t>
            </a:r>
            <a:b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temp &lt; 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'cold'</a:t>
            </a:r>
            <a:b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temp &lt; 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'normal'</a:t>
            </a:r>
            <a:b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temp &lt; 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40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'hot'</a:t>
            </a:r>
            <a:b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'very hot'</a:t>
            </a:r>
            <a:b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'Your temperature today is'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A491D7-D2A9-9D4E-BDB9-159592B6CE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099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about Git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298A-109E-FB47-A7D4-E5BA5A30F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5584E8-C562-EA4C-B68A-280CC6CCD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pPr marL="0" indent="0">
              <a:buNone/>
            </a:pPr>
            <a:r>
              <a:rPr lang="en-GB" dirty="0">
                <a:hlinkClick r:id="rId3"/>
              </a:rPr>
              <a:t>https://git-scm.com/book/en/v2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45DB53-3922-0849-85C7-121D4485C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636" y="1628800"/>
            <a:ext cx="7648727" cy="21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1931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Exercise 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Write a program that ask the user for 3 angles in degrees and checks, if possible, which triangle you can build with them: </a:t>
            </a:r>
          </a:p>
          <a:p>
            <a:r>
              <a:rPr lang="en-US" dirty="0"/>
              <a:t>Equilateral triangles have all angles equal;</a:t>
            </a:r>
          </a:p>
          <a:p>
            <a:r>
              <a:rPr lang="en-US" dirty="0"/>
              <a:t>Isosceles triangles have 2 angles equal; </a:t>
            </a:r>
          </a:p>
          <a:p>
            <a:r>
              <a:rPr lang="en-US" dirty="0"/>
              <a:t>Scalene triangles have all of them are different.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Rules are the same of the previous exercise.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206D26-8D48-9945-8B1A-4DD1884AB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744" y="3501008"/>
            <a:ext cx="4896544" cy="135632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4105E9-DF1E-A646-A6E4-E26C11F44C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3242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'Angles Checkers for Triangles (0.1)'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angle_1 = </a:t>
            </a:r>
            <a:r>
              <a:rPr lang="en-GB" sz="17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'1st angle: '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angle_2 = </a:t>
            </a:r>
            <a:r>
              <a:rPr lang="en-GB" sz="17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'2nd angle: '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angle_3 = </a:t>
            </a:r>
            <a:r>
              <a:rPr lang="en-GB" sz="17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'3rd angle: '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angle_1 + angle_2 + angle_3 != </a:t>
            </a:r>
            <a:r>
              <a:rPr lang="en-GB" sz="17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180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"You can't build any triangle out of these angles!!!"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 err="1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angle_1 == angle_2 </a:t>
            </a: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 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angle_2 == angle_3: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'You can build an equilateral triangle'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 err="1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angle_1 == angle_2 </a:t>
            </a: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angle_2 == angle_3 </a:t>
            </a: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angle_3 == angle_1: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'You can build an isosceles triangle'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7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7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'You can build a scalene triangle'</a:t>
            </a:r>
            <a:r>
              <a:rPr lang="en-GB" sz="17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355A06-26B1-3B4A-88D4-6D54CA66CE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2409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82520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you write a program that prints a number from 1 to 5? 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Yes!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			  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you write a program that prints a number from 1 to n?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Umh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B40A0EA-EA36-D04A-8F2D-791548C431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2DA420-1C83-7543-8BBE-9E76235BBD20}"/>
              </a:ext>
            </a:extLst>
          </p:cNvPr>
          <p:cNvSpPr/>
          <p:nvPr/>
        </p:nvSpPr>
        <p:spPr>
          <a:xfrm>
            <a:off x="2339752" y="3419264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20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20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20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20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F3EFC6-C0BD-F748-89B1-1605E8679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3760" y="5146683"/>
            <a:ext cx="2904743" cy="145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135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82520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loop repeats the code in its block while a condition is verified.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behaves like an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because the block is executed only if the condition is verified. However, unlike the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loop repeats the block.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condition:</a:t>
            </a:r>
            <a:endParaRPr lang="en-GB" dirty="0">
              <a:solidFill>
                <a:srgbClr val="CC783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'hello'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Will this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loop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terminate?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If the condition is not invalidated by the code in the block of the loop, this program will never terminate.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75ACDB-2B96-3749-BA66-66AFD3044065}"/>
              </a:ext>
            </a:extLst>
          </p:cNvPr>
          <p:cNvSpPr/>
          <p:nvPr/>
        </p:nvSpPr>
        <p:spPr>
          <a:xfrm>
            <a:off x="4283968" y="3140968"/>
            <a:ext cx="39959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condition:</a:t>
            </a:r>
            <a:b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20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>
                <a:solidFill>
                  <a:srgbClr val="A5C26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'hello'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89741165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Custom Design 1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FA1AC"/>
      </a:accent1>
      <a:accent2>
        <a:srgbClr val="459CBD"/>
      </a:accent2>
      <a:accent3>
        <a:srgbClr val="FFFFFF"/>
      </a:accent3>
      <a:accent4>
        <a:srgbClr val="000000"/>
      </a:accent4>
      <a:accent5>
        <a:srgbClr val="C0CDD2"/>
      </a:accent5>
      <a:accent6>
        <a:srgbClr val="3E8DAB"/>
      </a:accent6>
      <a:hlink>
        <a:srgbClr val="A8C0D1"/>
      </a:hlink>
      <a:folHlink>
        <a:srgbClr val="C88BA9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4">
        <a:dk1>
          <a:srgbClr val="000000"/>
        </a:dk1>
        <a:lt1>
          <a:srgbClr val="FFFFFF"/>
        </a:lt1>
        <a:dk2>
          <a:srgbClr val="004359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FA1AC"/>
        </a:accent1>
        <a:accent2>
          <a:srgbClr val="459CBD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3E8DAB"/>
        </a:accent6>
        <a:hlink>
          <a:srgbClr val="A8C0D1"/>
        </a:hlink>
        <a:folHlink>
          <a:srgbClr val="C88BA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30843</TotalTime>
  <Words>4424</Words>
  <Application>Microsoft Macintosh PowerPoint</Application>
  <PresentationFormat>On-screen Show (4:3)</PresentationFormat>
  <Paragraphs>677</Paragraphs>
  <Slides>50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Calibri</vt:lpstr>
      <vt:lpstr>Consolas</vt:lpstr>
      <vt:lpstr>Helvetica Neue</vt:lpstr>
      <vt:lpstr>Helvetica Neue Light</vt:lpstr>
      <vt:lpstr>Times New Roman</vt:lpstr>
      <vt:lpstr>1_Custom Design</vt:lpstr>
      <vt:lpstr>PowerPoint Presentation</vt:lpstr>
      <vt:lpstr>Python II</vt:lpstr>
      <vt:lpstr>Our Python (Imperative) Journey</vt:lpstr>
      <vt:lpstr>Review Exercise 1</vt:lpstr>
      <vt:lpstr>Solution</vt:lpstr>
      <vt:lpstr>Review Exercise 2</vt:lpstr>
      <vt:lpstr>Solution</vt:lpstr>
      <vt:lpstr>So far</vt:lpstr>
      <vt:lpstr>While Loop</vt:lpstr>
      <vt:lpstr>For Loop</vt:lpstr>
      <vt:lpstr>While vs. For Loops</vt:lpstr>
      <vt:lpstr>While vs. For Loop (II)</vt:lpstr>
      <vt:lpstr>Breaking out of a Loop</vt:lpstr>
      <vt:lpstr>Continuing a Loop</vt:lpstr>
      <vt:lpstr>So far</vt:lpstr>
      <vt:lpstr>Functions</vt:lpstr>
      <vt:lpstr>Functions (II)</vt:lpstr>
      <vt:lpstr>Variables (II) - Scope</vt:lpstr>
      <vt:lpstr>Example: A Function for Counting Hs</vt:lpstr>
      <vt:lpstr>Program Planning</vt:lpstr>
      <vt:lpstr>PEP8: Style Guide for Python Code</vt:lpstr>
      <vt:lpstr>Exercise 3 (10 Minutes)</vt:lpstr>
      <vt:lpstr>Exercise 4 (10 Minutes)</vt:lpstr>
      <vt:lpstr>Summary</vt:lpstr>
      <vt:lpstr>Version Control</vt:lpstr>
      <vt:lpstr>Version Control</vt:lpstr>
      <vt:lpstr>Version Control (II)</vt:lpstr>
      <vt:lpstr>Version Control (III)</vt:lpstr>
      <vt:lpstr>Git</vt:lpstr>
      <vt:lpstr>How Does Git Work?</vt:lpstr>
      <vt:lpstr>The Four States of a File</vt:lpstr>
      <vt:lpstr>Basic Workflow</vt:lpstr>
      <vt:lpstr>Installing Git in Anaconda</vt:lpstr>
      <vt:lpstr>Getting a Git Repository</vt:lpstr>
      <vt:lpstr>Checking the Status of Your Files</vt:lpstr>
      <vt:lpstr>Tracking New Files</vt:lpstr>
      <vt:lpstr>Staging Modified Files</vt:lpstr>
      <vt:lpstr>Committing your Changes</vt:lpstr>
      <vt:lpstr>Undoing Things</vt:lpstr>
      <vt:lpstr>Branching and Merging</vt:lpstr>
      <vt:lpstr>Branching and Merging (II)</vt:lpstr>
      <vt:lpstr>Branching</vt:lpstr>
      <vt:lpstr>Branching (II) </vt:lpstr>
      <vt:lpstr>Merging</vt:lpstr>
      <vt:lpstr>Working with Remote</vt:lpstr>
      <vt:lpstr>Ignoring Files (.gitignore)</vt:lpstr>
      <vt:lpstr>Git at the End of the Day</vt:lpstr>
      <vt:lpstr>VCS Best Practices</vt:lpstr>
      <vt:lpstr>GitHub</vt:lpstr>
      <vt:lpstr>Reference about Git</vt:lpstr>
    </vt:vector>
  </TitlesOfParts>
  <Company>UCL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Simon Brown</dc:creator>
  <cp:lastModifiedBy>Lipani, Aldo</cp:lastModifiedBy>
  <cp:revision>502</cp:revision>
  <cp:lastPrinted>2012-07-12T12:58:07Z</cp:lastPrinted>
  <dcterms:created xsi:type="dcterms:W3CDTF">2012-10-26T04:04:39Z</dcterms:created>
  <dcterms:modified xsi:type="dcterms:W3CDTF">2020-09-26T10:40:26Z</dcterms:modified>
</cp:coreProperties>
</file>